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39"/>
  </p:notesMasterIdLst>
  <p:sldIdLst>
    <p:sldId id="301" r:id="rId3"/>
    <p:sldId id="3828" r:id="rId4"/>
    <p:sldId id="3836" r:id="rId5"/>
    <p:sldId id="3795" r:id="rId6"/>
    <p:sldId id="3799" r:id="rId7"/>
    <p:sldId id="3796" r:id="rId8"/>
    <p:sldId id="3798" r:id="rId9"/>
    <p:sldId id="3800" r:id="rId10"/>
    <p:sldId id="3802" r:id="rId11"/>
    <p:sldId id="3829" r:id="rId12"/>
    <p:sldId id="3835" r:id="rId13"/>
    <p:sldId id="3811" r:id="rId14"/>
    <p:sldId id="3831" r:id="rId15"/>
    <p:sldId id="3813" r:id="rId16"/>
    <p:sldId id="3814" r:id="rId17"/>
    <p:sldId id="3815" r:id="rId18"/>
    <p:sldId id="3816" r:id="rId19"/>
    <p:sldId id="3832" r:id="rId20"/>
    <p:sldId id="3817" r:id="rId21"/>
    <p:sldId id="3818" r:id="rId22"/>
    <p:sldId id="3819" r:id="rId23"/>
    <p:sldId id="3833" r:id="rId24"/>
    <p:sldId id="3820" r:id="rId25"/>
    <p:sldId id="3822" r:id="rId26"/>
    <p:sldId id="3825" r:id="rId27"/>
    <p:sldId id="3826" r:id="rId28"/>
    <p:sldId id="3827" r:id="rId29"/>
    <p:sldId id="3834" r:id="rId30"/>
    <p:sldId id="3837" r:id="rId31"/>
    <p:sldId id="429" r:id="rId32"/>
    <p:sldId id="3840" r:id="rId33"/>
    <p:sldId id="3841" r:id="rId34"/>
    <p:sldId id="3842" r:id="rId35"/>
    <p:sldId id="3843" r:id="rId36"/>
    <p:sldId id="3844" r:id="rId37"/>
    <p:sldId id="280" r:id="rId38"/>
  </p:sldIdLst>
  <p:sldSz cx="9144000" cy="5143500" type="screen16x9"/>
  <p:notesSz cx="6858000" cy="9144000"/>
  <p:embeddedFontLst>
    <p:embeddedFont>
      <p:font typeface="Alfa Slab One" panose="020B0604020202020204" charset="0"/>
      <p:regular r:id="rId40"/>
    </p:embeddedFont>
    <p:embeddedFont>
      <p:font typeface="Boogaloo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tamaran" panose="020B0604020202020204" charset="0"/>
      <p:regular r:id="rId46"/>
    </p:embeddedFont>
    <p:embeddedFont>
      <p:font typeface="Coiny" panose="02000903060500060000" pitchFamily="2" charset="0"/>
      <p:regular r:id="rId47"/>
    </p:embeddedFont>
    <p:embeddedFont>
      <p:font typeface="Mouse Memoirs" panose="020B0604020202020204" charset="0"/>
      <p:regular r:id="rId48"/>
    </p:embeddedFont>
    <p:embeddedFont>
      <p:font typeface="Public Sans" panose="020B0604020202020204" charset="0"/>
      <p:regular r:id="rId49"/>
      <p:bold r:id="rId50"/>
      <p:italic r:id="rId51"/>
      <p:boldItalic r:id="rId52"/>
    </p:embeddedFont>
    <p:embeddedFont>
      <p:font typeface="Satisfy" panose="020B0604020202020204" charset="0"/>
      <p:regular r:id="rId53"/>
    </p:embeddedFont>
    <p:embeddedFont>
      <p:font typeface="SVN-Poky's" panose="020B0606040200020203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ED8A8"/>
    <a:srgbClr val="DFB85E"/>
    <a:srgbClr val="FEFAC2"/>
    <a:srgbClr val="FFFFFF"/>
    <a:srgbClr val="F8B66D"/>
    <a:srgbClr val="0083D1"/>
    <a:srgbClr val="FF9F9F"/>
    <a:srgbClr val="FBDDA6"/>
    <a:srgbClr val="F4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EE25-17FE-479C-8FBB-227D82F11A9E}" v="114" dt="2022-06-23T05:23:47.721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 autoAdjust="0"/>
    <p:restoredTop sz="91834" autoAdjust="0"/>
  </p:normalViewPr>
  <p:slideViewPr>
    <p:cSldViewPr snapToGrid="0" showGuides="1">
      <p:cViewPr>
        <p:scale>
          <a:sx n="75" d="100"/>
          <a:sy n="75" d="100"/>
        </p:scale>
        <p:origin x="1170" y="222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649EE25-17FE-479C-8FBB-227D82F11A9E}"/>
    <pc:docChg chg="custSel modSld">
      <pc:chgData name="NGUYEN PHAM ANH THU" userId="baf72463-252b-4d5f-a6ca-5a6327a9888d" providerId="ADAL" clId="{6649EE25-17FE-479C-8FBB-227D82F11A9E}" dt="2022-06-23T05:24:37.544" v="1058" actId="1076"/>
      <pc:docMkLst>
        <pc:docMk/>
      </pc:docMkLst>
      <pc:sldChg chg="addSp modSp">
        <pc:chgData name="NGUYEN PHAM ANH THU" userId="baf72463-252b-4d5f-a6ca-5a6327a9888d" providerId="ADAL" clId="{6649EE25-17FE-479C-8FBB-227D82F11A9E}" dt="2022-06-23T05:22:24.514" v="665"/>
        <pc:sldMkLst>
          <pc:docMk/>
          <pc:sldMk cId="0" sldId="280"/>
        </pc:sldMkLst>
        <pc:spChg chg="add mod">
          <ac:chgData name="NGUYEN PHAM ANH THU" userId="baf72463-252b-4d5f-a6ca-5a6327a9888d" providerId="ADAL" clId="{6649EE25-17FE-479C-8FBB-227D82F11A9E}" dt="2022-06-23T05:22:24.514" v="665"/>
          <ac:spMkLst>
            <pc:docMk/>
            <pc:sldMk cId="0" sldId="280"/>
            <ac:spMk id="9" creationId="{0889C3C1-F1A0-98F0-DA1E-B953A8F6D37E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0.329" v="1"/>
        <pc:sldMkLst>
          <pc:docMk/>
          <pc:sldMk cId="1271586166" sldId="301"/>
        </pc:sldMkLst>
        <pc:spChg chg="add mod">
          <ac:chgData name="NGUYEN PHAM ANH THU" userId="baf72463-252b-4d5f-a6ca-5a6327a9888d" providerId="ADAL" clId="{6649EE25-17FE-479C-8FBB-227D82F11A9E}" dt="2022-06-23T05:07:00.329" v="1"/>
          <ac:spMkLst>
            <pc:docMk/>
            <pc:sldMk cId="1271586166" sldId="301"/>
            <ac:spMk id="7" creationId="{FE5B4A85-42A4-173E-5D10-C0AD5A7B279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3:35.897" v="886" actId="14100"/>
        <pc:sldMkLst>
          <pc:docMk/>
          <pc:sldMk cId="0" sldId="385"/>
        </pc:sldMkLst>
        <pc:spChg chg="add mod">
          <ac:chgData name="NGUYEN PHAM ANH THU" userId="baf72463-252b-4d5f-a6ca-5a6327a9888d" providerId="ADAL" clId="{6649EE25-17FE-479C-8FBB-227D82F11A9E}" dt="2022-06-23T05:23:35.897" v="886" actId="14100"/>
          <ac:spMkLst>
            <pc:docMk/>
            <pc:sldMk cId="0" sldId="385"/>
            <ac:spMk id="16" creationId="{936F02A5-6759-E72B-B2D7-95E1BF7D33FC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4:37.544" v="1058" actId="1076"/>
        <pc:sldMkLst>
          <pc:docMk/>
          <pc:sldMk cId="0" sldId="387"/>
        </pc:sldMkLst>
        <pc:spChg chg="add mod">
          <ac:chgData name="NGUYEN PHAM ANH THU" userId="baf72463-252b-4d5f-a6ca-5a6327a9888d" providerId="ADAL" clId="{6649EE25-17FE-479C-8FBB-227D82F11A9E}" dt="2022-06-23T05:24:37.544" v="1058" actId="1076"/>
          <ac:spMkLst>
            <pc:docMk/>
            <pc:sldMk cId="0" sldId="387"/>
            <ac:spMk id="53" creationId="{4EA34020-2AC6-F817-DE19-46D12C6F229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4.160" v="664"/>
        <pc:sldMkLst>
          <pc:docMk/>
          <pc:sldMk cId="0" sldId="429"/>
        </pc:sldMkLst>
        <pc:spChg chg="add mod">
          <ac:chgData name="NGUYEN PHAM ANH THU" userId="baf72463-252b-4d5f-a6ca-5a6327a9888d" providerId="ADAL" clId="{6649EE25-17FE-479C-8FBB-227D82F11A9E}" dt="2022-06-23T05:20:14.160" v="664"/>
          <ac:spMkLst>
            <pc:docMk/>
            <pc:sldMk cId="0" sldId="429"/>
            <ac:spMk id="9" creationId="{063669F3-91E1-8F10-3B58-4FD046F18235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07:32.508" v="13" actId="20577"/>
        <pc:sldMkLst>
          <pc:docMk/>
          <pc:sldMk cId="394369276" sldId="3799"/>
        </pc:sldMkLst>
        <pc:spChg chg="add mod">
          <ac:chgData name="NGUYEN PHAM ANH THU" userId="baf72463-252b-4d5f-a6ca-5a6327a9888d" providerId="ADAL" clId="{6649EE25-17FE-479C-8FBB-227D82F11A9E}" dt="2022-06-23T05:07:32.508" v="13" actId="20577"/>
          <ac:spMkLst>
            <pc:docMk/>
            <pc:sldMk cId="394369276" sldId="3799"/>
            <ac:spMk id="19" creationId="{B16F981B-7A63-A227-F57B-0AF98FC6A2D5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0.999" v="14"/>
        <pc:sldMkLst>
          <pc:docMk/>
          <pc:sldMk cId="433081821" sldId="3802"/>
        </pc:sldMkLst>
        <pc:spChg chg="add mod">
          <ac:chgData name="NGUYEN PHAM ANH THU" userId="baf72463-252b-4d5f-a6ca-5a6327a9888d" providerId="ADAL" clId="{6649EE25-17FE-479C-8FBB-227D82F11A9E}" dt="2022-06-23T05:07:40.999" v="14"/>
          <ac:spMkLst>
            <pc:docMk/>
            <pc:sldMk cId="433081821" sldId="3802"/>
            <ac:spMk id="3" creationId="{40193A9C-18D9-0C9A-EDCD-8F09F342AEFA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2:50.353" v="357" actId="20577"/>
        <pc:sldMkLst>
          <pc:docMk/>
          <pc:sldMk cId="363151273" sldId="3809"/>
        </pc:sldMkLst>
        <pc:spChg chg="add mod">
          <ac:chgData name="NGUYEN PHAM ANH THU" userId="baf72463-252b-4d5f-a6ca-5a6327a9888d" providerId="ADAL" clId="{6649EE25-17FE-479C-8FBB-227D82F11A9E}" dt="2022-06-23T05:12:50.353" v="357" actId="20577"/>
          <ac:spMkLst>
            <pc:docMk/>
            <pc:sldMk cId="363151273" sldId="3809"/>
            <ac:spMk id="26" creationId="{2F69C639-D782-994D-C99A-4F8B8C60DCBD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9.422" v="19" actId="478"/>
        <pc:sldMkLst>
          <pc:docMk/>
          <pc:sldMk cId="4141793815" sldId="3811"/>
        </pc:sldMkLst>
        <pc:spChg chg="add del mod">
          <ac:chgData name="NGUYEN PHAM ANH THU" userId="baf72463-252b-4d5f-a6ca-5a6327a9888d" providerId="ADAL" clId="{6649EE25-17FE-479C-8FBB-227D82F11A9E}" dt="2022-06-23T05:09:29.422" v="19" actId="478"/>
          <ac:spMkLst>
            <pc:docMk/>
            <pc:sldMk cId="4141793815" sldId="3811"/>
            <ac:spMk id="32" creationId="{45877E8B-86AB-2BFD-F89A-526C7FAF96F0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5:44.457" v="591" actId="14100"/>
        <pc:sldMkLst>
          <pc:docMk/>
          <pc:sldMk cId="1909033884" sldId="3814"/>
        </pc:sldMkLst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10" creationId="{154B15E9-5D51-CA54-C226-14649AB798B0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3" creationId="{B2F8E6CD-04A9-2DBD-C707-590905B21D0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5" creationId="{0041009A-69A6-E44C-D1AF-2614E07FB502}"/>
          </ac:spMkLst>
        </pc:spChg>
        <pc:spChg chg="add mod">
          <ac:chgData name="NGUYEN PHAM ANH THU" userId="baf72463-252b-4d5f-a6ca-5a6327a9888d" providerId="ADAL" clId="{6649EE25-17FE-479C-8FBB-227D82F11A9E}" dt="2022-06-23T05:15:44.457" v="591" actId="14100"/>
          <ac:spMkLst>
            <pc:docMk/>
            <pc:sldMk cId="1909033884" sldId="3814"/>
            <ac:spMk id="42" creationId="{1D59F95E-EA7D-3C23-8A4F-7ADD3D1468E7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58" creationId="{705815FF-92B5-9ADF-159F-B91A6F3802D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60" creationId="{A2B4A0C9-5D4C-C057-FDA1-AA5A68D012BF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15:12.824" v="499" actId="478"/>
        <pc:sldMkLst>
          <pc:docMk/>
          <pc:sldMk cId="1641931792" sldId="3815"/>
        </pc:sldMkLst>
        <pc:spChg chg="add del mod">
          <ac:chgData name="NGUYEN PHAM ANH THU" userId="baf72463-252b-4d5f-a6ca-5a6327a9888d" providerId="ADAL" clId="{6649EE25-17FE-479C-8FBB-227D82F11A9E}" dt="2022-06-23T05:15:12.824" v="499" actId="478"/>
          <ac:spMkLst>
            <pc:docMk/>
            <pc:sldMk cId="1641931792" sldId="3815"/>
            <ac:spMk id="36" creationId="{6A03A8D0-F8DC-E380-E4C0-A1D6A7357A3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9:48.536" v="661" actId="1076"/>
        <pc:sldMkLst>
          <pc:docMk/>
          <pc:sldMk cId="2624627298" sldId="3825"/>
        </pc:sldMkLst>
        <pc:spChg chg="add mod">
          <ac:chgData name="NGUYEN PHAM ANH THU" userId="baf72463-252b-4d5f-a6ca-5a6327a9888d" providerId="ADAL" clId="{6649EE25-17FE-479C-8FBB-227D82F11A9E}" dt="2022-06-23T05:19:48.536" v="661" actId="1076"/>
          <ac:spMkLst>
            <pc:docMk/>
            <pc:sldMk cId="2624627298" sldId="3825"/>
            <ac:spMk id="56" creationId="{D37D4801-3340-9535-8796-D1F23C70BEC8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6:55.804" v="0"/>
        <pc:sldMkLst>
          <pc:docMk/>
          <pc:sldMk cId="3592604081" sldId="3828"/>
        </pc:sldMkLst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0" creationId="{8F383CEF-2234-33B5-43E3-C37493F7C440}"/>
          </ac:spMkLst>
        </pc:spChg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1" creationId="{C3F101A7-BA36-0B98-88B7-837FEBAB840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5.731" v="15"/>
        <pc:sldMkLst>
          <pc:docMk/>
          <pc:sldMk cId="3202932122" sldId="3829"/>
        </pc:sldMkLst>
        <pc:spChg chg="add mod">
          <ac:chgData name="NGUYEN PHAM ANH THU" userId="baf72463-252b-4d5f-a6ca-5a6327a9888d" providerId="ADAL" clId="{6649EE25-17FE-479C-8FBB-227D82F11A9E}" dt="2022-06-23T05:07:45.731" v="15"/>
          <ac:spMkLst>
            <pc:docMk/>
            <pc:sldMk cId="3202932122" sldId="3829"/>
            <ac:spMk id="5" creationId="{E05DD575-1314-B09B-4D0A-4F7EAD745AC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0.508" v="663"/>
        <pc:sldMkLst>
          <pc:docMk/>
          <pc:sldMk cId="4029634471" sldId="3834"/>
        </pc:sldMkLst>
        <pc:spChg chg="add mod">
          <ac:chgData name="NGUYEN PHAM ANH THU" userId="baf72463-252b-4d5f-a6ca-5a6327a9888d" providerId="ADAL" clId="{6649EE25-17FE-479C-8FBB-227D82F11A9E}" dt="2022-06-23T05:20:10.508" v="663"/>
          <ac:spMkLst>
            <pc:docMk/>
            <pc:sldMk cId="4029634471" sldId="3834"/>
            <ac:spMk id="11" creationId="{B3CBFE8D-93FE-EAA5-C534-C88D8CD0D15B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0.796" v="17" actId="478"/>
        <pc:sldMkLst>
          <pc:docMk/>
          <pc:sldMk cId="1586718735" sldId="3835"/>
        </pc:sldMkLst>
        <pc:spChg chg="add del mod">
          <ac:chgData name="NGUYEN PHAM ANH THU" userId="baf72463-252b-4d5f-a6ca-5a6327a9888d" providerId="ADAL" clId="{6649EE25-17FE-479C-8FBB-227D82F11A9E}" dt="2022-06-23T05:09:20.796" v="17" actId="478"/>
          <ac:spMkLst>
            <pc:docMk/>
            <pc:sldMk cId="1586718735" sldId="3835"/>
            <ac:spMk id="68" creationId="{49F130E2-99D9-860B-EE3C-8FFDB37AEE07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2.807" v="2"/>
        <pc:sldMkLst>
          <pc:docMk/>
          <pc:sldMk cId="191993558" sldId="3836"/>
        </pc:sldMkLst>
        <pc:spChg chg="add mod">
          <ac:chgData name="NGUYEN PHAM ANH THU" userId="baf72463-252b-4d5f-a6ca-5a6327a9888d" providerId="ADAL" clId="{6649EE25-17FE-479C-8FBB-227D82F11A9E}" dt="2022-06-23T05:07:02.807" v="2"/>
          <ac:spMkLst>
            <pc:docMk/>
            <pc:sldMk cId="191993558" sldId="3836"/>
            <ac:spMk id="31" creationId="{179C9371-41B5-ACA2-6BF5-E0E18589935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09.178" v="662"/>
        <pc:sldMkLst>
          <pc:docMk/>
          <pc:sldMk cId="997294778" sldId="3837"/>
        </pc:sldMkLst>
        <pc:spChg chg="add mod">
          <ac:chgData name="NGUYEN PHAM ANH THU" userId="baf72463-252b-4d5f-a6ca-5a6327a9888d" providerId="ADAL" clId="{6649EE25-17FE-479C-8FBB-227D82F11A9E}" dt="2022-06-23T05:20:09.178" v="662"/>
          <ac:spMkLst>
            <pc:docMk/>
            <pc:sldMk cId="997294778" sldId="3837"/>
            <ac:spMk id="3" creationId="{AF3058F7-35BD-BD19-3B6B-E8094A6BE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1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9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0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3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2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2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2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85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25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2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6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44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241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492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17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791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6253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7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28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01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567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35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194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99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69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6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6334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71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70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054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2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9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8.gif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69803" y="431354"/>
            <a:ext cx="4659815" cy="214039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5DD591-9B97-70A3-503E-B9DC0BF3D5D4}"/>
              </a:ext>
            </a:extLst>
          </p:cNvPr>
          <p:cNvSpPr txBox="1"/>
          <p:nvPr/>
        </p:nvSpPr>
        <p:spPr>
          <a:xfrm>
            <a:off x="4933542" y="870610"/>
            <a:ext cx="396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3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3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3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3800" dirty="0">
                <a:solidFill>
                  <a:srgbClr val="ED5C19"/>
                </a:solidFill>
                <a:latin typeface="+mj-lt"/>
              </a:rPr>
              <a:t>V</a:t>
            </a:r>
            <a:r>
              <a:rPr lang="vi-VN" sz="3800" dirty="0">
                <a:solidFill>
                  <a:srgbClr val="0070C0"/>
                </a:solidFill>
                <a:latin typeface="+mj-lt"/>
              </a:rPr>
              <a:t>À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AD97E0"/>
                </a:solidFill>
                <a:latin typeface="+mj-lt"/>
              </a:rPr>
              <a:t>B</a:t>
            </a:r>
            <a:r>
              <a:rPr lang="vi-VN" sz="3800" dirty="0">
                <a:solidFill>
                  <a:schemeClr val="accent2"/>
                </a:solidFill>
                <a:latin typeface="+mj-lt"/>
              </a:rPr>
              <a:t>Ổ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F81A1B"/>
                </a:solidFill>
                <a:latin typeface="+mj-lt"/>
              </a:rPr>
              <a:t>S</a:t>
            </a:r>
            <a:r>
              <a:rPr lang="vi-VN" sz="3800" dirty="0">
                <a:solidFill>
                  <a:srgbClr val="FFC000"/>
                </a:solidFill>
                <a:latin typeface="+mj-lt"/>
              </a:rPr>
              <a:t>U</a:t>
            </a:r>
            <a:r>
              <a:rPr lang="vi-VN" sz="3800" dirty="0">
                <a:solidFill>
                  <a:srgbClr val="6DD754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G</a:t>
            </a:r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C51DC5-9439-7439-CE49-CDFAC606E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196" y="705624"/>
            <a:ext cx="1483751" cy="67822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34986">
            <a:off x="4723815" y="-16583"/>
            <a:ext cx="1268216" cy="10648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E5CECEC-376D-F8D4-5FE5-3276EB48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218" y="3975100"/>
            <a:ext cx="1168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3435015" y="1490757"/>
            <a:ext cx="227396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ĐI TÌM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165967" y="2992757"/>
            <a:ext cx="2084804" cy="1332851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15867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3142369" y="3986678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5957877" y="2442912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3085" y="397042"/>
            <a:ext cx="7377830" cy="462028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1176337" y="584707"/>
            <a:ext cx="4049943" cy="789312"/>
            <a:chOff x="1203157" y="685800"/>
            <a:chExt cx="4049943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3164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+mn-lt"/>
                </a:rPr>
                <a:t>Làm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theo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mẫu</a:t>
              </a:r>
              <a:r>
                <a:rPr lang="en-US" dirty="0"/>
                <a:t>.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3A4FC305-2DCA-2D3A-221E-85DF58806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353688"/>
              </p:ext>
            </p:extLst>
          </p:nvPr>
        </p:nvGraphicFramePr>
        <p:xfrm>
          <a:off x="1176337" y="1627129"/>
          <a:ext cx="6791325" cy="297456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92558517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552385713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757189276"/>
                    </a:ext>
                  </a:extLst>
                </a:gridCol>
              </a:tblGrid>
              <a:tr h="8450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30672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33559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34787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77504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874900"/>
                  </a:ext>
                </a:extLst>
              </a:tr>
            </a:tbl>
          </a:graphicData>
        </a:graphic>
      </p:graphicFrame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4CCA9DC-F0C5-1FD2-6796-924ED3EE9075}"/>
              </a:ext>
            </a:extLst>
          </p:cNvPr>
          <p:cNvSpPr txBox="1"/>
          <p:nvPr/>
        </p:nvSpPr>
        <p:spPr>
          <a:xfrm>
            <a:off x="212842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Đọc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F37217DB-8C48-F233-61AD-4375CD6D80D4}"/>
              </a:ext>
            </a:extLst>
          </p:cNvPr>
          <p:cNvSpPr txBox="1"/>
          <p:nvPr/>
        </p:nvSpPr>
        <p:spPr>
          <a:xfrm>
            <a:off x="433119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0221DC-9587-7613-EA60-7A6941ECDC59}"/>
              </a:ext>
            </a:extLst>
          </p:cNvPr>
          <p:cNvSpPr txBox="1"/>
          <p:nvPr/>
        </p:nvSpPr>
        <p:spPr>
          <a:xfrm>
            <a:off x="5386686" y="1687827"/>
            <a:ext cx="25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thành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tổng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các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chục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đơn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vị</a:t>
            </a:r>
            <a:endParaRPr lang="en-US" sz="2000" b="1" dirty="0">
              <a:latin typeface="+mn-lt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1363B91-EE89-3CCA-BFCD-E40A81A9F983}"/>
              </a:ext>
            </a:extLst>
          </p:cNvPr>
          <p:cNvSpPr txBox="1"/>
          <p:nvPr/>
        </p:nvSpPr>
        <p:spPr>
          <a:xfrm>
            <a:off x="1181100" y="2561045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bảy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mươi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lăm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66878A3-70F5-90BB-28E0-999A5F93C7FC}"/>
              </a:ext>
            </a:extLst>
          </p:cNvPr>
          <p:cNvSpPr txBox="1"/>
          <p:nvPr/>
        </p:nvSpPr>
        <p:spPr>
          <a:xfrm>
            <a:off x="4086225" y="257759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475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808ED00-CA0D-A6A8-94BF-8C47E61AF8DF}"/>
              </a:ext>
            </a:extLst>
          </p:cNvPr>
          <p:cNvSpPr txBox="1"/>
          <p:nvPr/>
        </p:nvSpPr>
        <p:spPr>
          <a:xfrm>
            <a:off x="5765365" y="257759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400 + 70 + 5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B8F2156-35AD-8598-F632-BA43E8F5210C}"/>
              </a:ext>
            </a:extLst>
          </p:cNvPr>
          <p:cNvSpPr txBox="1"/>
          <p:nvPr/>
        </p:nvSpPr>
        <p:spPr>
          <a:xfrm>
            <a:off x="1181100" y="3104234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Hai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mươi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mốt</a:t>
            </a:r>
            <a:endParaRPr lang="en-US" sz="2000" b="1" dirty="0">
              <a:latin typeface="+mn-lt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31AE1280-4667-77EC-5409-AEE64A3AFE9F}"/>
              </a:ext>
            </a:extLst>
          </p:cNvPr>
          <p:cNvSpPr txBox="1"/>
          <p:nvPr/>
        </p:nvSpPr>
        <p:spPr>
          <a:xfrm>
            <a:off x="4104266" y="368286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814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F94A61A-C48B-798C-EBBF-0D2882BF5D4B}"/>
              </a:ext>
            </a:extLst>
          </p:cNvPr>
          <p:cNvSpPr txBox="1"/>
          <p:nvPr/>
        </p:nvSpPr>
        <p:spPr>
          <a:xfrm>
            <a:off x="6007328" y="416109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500 + 4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CC413D9-FD23-485B-9D24-45C9AB2ED602}"/>
              </a:ext>
            </a:extLst>
          </p:cNvPr>
          <p:cNvSpPr txBox="1"/>
          <p:nvPr/>
        </p:nvSpPr>
        <p:spPr>
          <a:xfrm>
            <a:off x="4104266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03A7D2F-D3F9-58B0-E9DE-DC6D790F62F4}"/>
              </a:ext>
            </a:extLst>
          </p:cNvPr>
          <p:cNvSpPr txBox="1"/>
          <p:nvPr/>
        </p:nvSpPr>
        <p:spPr>
          <a:xfrm>
            <a:off x="5925408" y="3104303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BEBA69-4E3E-CAB3-3BC0-EE332B1779C8}"/>
              </a:ext>
            </a:extLst>
          </p:cNvPr>
          <p:cNvSpPr txBox="1"/>
          <p:nvPr/>
        </p:nvSpPr>
        <p:spPr>
          <a:xfrm>
            <a:off x="5966368" y="365876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600546E-0F41-CF11-72A5-8DE63B343D2E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D5AF1E13-99B7-8421-E101-C26E000D3008}"/>
              </a:ext>
            </a:extLst>
          </p:cNvPr>
          <p:cNvSpPr txBox="1"/>
          <p:nvPr/>
        </p:nvSpPr>
        <p:spPr>
          <a:xfrm>
            <a:off x="2147950" y="413826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0AB64982-9D94-2E6F-3F72-49DA40A253D2}"/>
              </a:ext>
            </a:extLst>
          </p:cNvPr>
          <p:cNvSpPr txBox="1"/>
          <p:nvPr/>
        </p:nvSpPr>
        <p:spPr>
          <a:xfrm>
            <a:off x="2147950" y="368286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60" name="Hình ảnh 59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B887D68-F370-661C-D970-6FEFA26C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365" y="200230"/>
            <a:ext cx="2040282" cy="1168525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192C306-70BF-5FDA-AF11-BADCFD4C03E5}"/>
              </a:ext>
            </a:extLst>
          </p:cNvPr>
          <p:cNvSpPr txBox="1"/>
          <p:nvPr/>
        </p:nvSpPr>
        <p:spPr>
          <a:xfrm>
            <a:off x="4094468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231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48F9B2C-24A6-5247-8318-DCB15CAE2E92}"/>
              </a:ext>
            </a:extLst>
          </p:cNvPr>
          <p:cNvSpPr txBox="1"/>
          <p:nvPr/>
        </p:nvSpPr>
        <p:spPr>
          <a:xfrm>
            <a:off x="5902833" y="309207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200 + 30 +1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6ECC757-83AB-7178-74D2-C3F8E4436916}"/>
              </a:ext>
            </a:extLst>
          </p:cNvPr>
          <p:cNvSpPr txBox="1"/>
          <p:nvPr/>
        </p:nvSpPr>
        <p:spPr>
          <a:xfrm>
            <a:off x="1366248" y="362557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Tám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mười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AC705B0-02FC-EB2B-07A7-BFDAA77EFAB6}"/>
              </a:ext>
            </a:extLst>
          </p:cNvPr>
          <p:cNvSpPr txBox="1"/>
          <p:nvPr/>
        </p:nvSpPr>
        <p:spPr>
          <a:xfrm>
            <a:off x="5248397" y="360928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800 + 10 + 4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1F1A3CA-1541-D528-F1FA-56BE9D8A70E9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504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FEADCF1-B529-BA96-3B74-57A72BEF3078}"/>
              </a:ext>
            </a:extLst>
          </p:cNvPr>
          <p:cNvSpPr txBox="1"/>
          <p:nvPr/>
        </p:nvSpPr>
        <p:spPr>
          <a:xfrm>
            <a:off x="1405540" y="4100133"/>
            <a:ext cx="271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Năm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linh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085471" y="245191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275367" y="3874672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271214" y="3957897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61736"/>
            <a:ext cx="8476342" cy="403057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729484" y="2009602"/>
            <a:ext cx="2546563" cy="2305421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93716"/>
              </p:ext>
            </p:extLst>
          </p:nvPr>
        </p:nvGraphicFramePr>
        <p:xfrm>
          <a:off x="998394" y="2654341"/>
          <a:ext cx="1951872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8796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4F68657B-9B98-6F4B-3078-DCDB837D162D}"/>
              </a:ext>
            </a:extLst>
          </p:cNvPr>
          <p:cNvGrpSpPr/>
          <p:nvPr/>
        </p:nvGrpSpPr>
        <p:grpSpPr>
          <a:xfrm>
            <a:off x="943191" y="2674253"/>
            <a:ext cx="2071853" cy="1379144"/>
            <a:chOff x="871749" y="2473067"/>
            <a:chExt cx="2189545" cy="1005112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CB8A75D-E577-9CA2-234A-D6DE1B684AF5}"/>
                </a:ext>
              </a:extLst>
            </p:cNvPr>
            <p:cNvSpPr txBox="1"/>
            <p:nvPr/>
          </p:nvSpPr>
          <p:spPr>
            <a:xfrm>
              <a:off x="871749" y="2478994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185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27BDC47B-E082-0291-7E2C-6A914DD077A2}"/>
                </a:ext>
              </a:extLst>
            </p:cNvPr>
            <p:cNvSpPr txBox="1"/>
            <p:nvPr/>
          </p:nvSpPr>
          <p:spPr>
            <a:xfrm>
              <a:off x="1378930" y="2481048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285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057CB08D-EE58-2E2F-5A95-07D32561D06C}"/>
                </a:ext>
              </a:extLst>
            </p:cNvPr>
            <p:cNvSpPr txBox="1"/>
            <p:nvPr/>
          </p:nvSpPr>
          <p:spPr>
            <a:xfrm>
              <a:off x="1898167" y="2473067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385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7A829A65-9CC5-CD6A-A5F5-C10E91DCC9DB}"/>
                </a:ext>
              </a:extLst>
            </p:cNvPr>
            <p:cNvSpPr txBox="1"/>
            <p:nvPr/>
          </p:nvSpPr>
          <p:spPr>
            <a:xfrm>
              <a:off x="2441142" y="248233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F0BF37B0-8AAE-0A75-7054-E433A43E028D}"/>
                </a:ext>
              </a:extLst>
            </p:cNvPr>
            <p:cNvSpPr txBox="1"/>
            <p:nvPr/>
          </p:nvSpPr>
          <p:spPr>
            <a:xfrm>
              <a:off x="2425467" y="312907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3F0D260C-3000-4408-282B-E64CE2675373}"/>
                </a:ext>
              </a:extLst>
            </p:cNvPr>
            <p:cNvSpPr txBox="1"/>
            <p:nvPr/>
          </p:nvSpPr>
          <p:spPr>
            <a:xfrm>
              <a:off x="2434179" y="2798816"/>
              <a:ext cx="620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585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7AFBC802-1E1B-438E-81A4-F73D1E7099B8}"/>
                </a:ext>
              </a:extLst>
            </p:cNvPr>
            <p:cNvSpPr txBox="1"/>
            <p:nvPr/>
          </p:nvSpPr>
          <p:spPr>
            <a:xfrm>
              <a:off x="1913617" y="312907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3444792" y="2009601"/>
            <a:ext cx="2521032" cy="2305420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59277"/>
              </p:ext>
            </p:extLst>
          </p:nvPr>
        </p:nvGraphicFramePr>
        <p:xfrm>
          <a:off x="3732964" y="2722607"/>
          <a:ext cx="1970348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9258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601425" y="1905505"/>
            <a:ext cx="1041851" cy="59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3397613" y="1927353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6109946" y="1968513"/>
            <a:ext cx="2521032" cy="2305420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32071"/>
              </p:ext>
            </p:extLst>
          </p:nvPr>
        </p:nvGraphicFramePr>
        <p:xfrm>
          <a:off x="6337502" y="2475245"/>
          <a:ext cx="2081428" cy="1381485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5203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68" name="Nhóm 67">
            <a:extLst>
              <a:ext uri="{FF2B5EF4-FFF2-40B4-BE49-F238E27FC236}">
                <a16:creationId xmlns:a16="http://schemas.microsoft.com/office/drawing/2014/main" id="{CC0E8AE3-BDD8-3F80-FF66-A8C101B8A2AB}"/>
              </a:ext>
            </a:extLst>
          </p:cNvPr>
          <p:cNvGrpSpPr/>
          <p:nvPr/>
        </p:nvGrpSpPr>
        <p:grpSpPr>
          <a:xfrm flipH="1">
            <a:off x="6286355" y="2559827"/>
            <a:ext cx="2176714" cy="1297168"/>
            <a:chOff x="616691" y="2454364"/>
            <a:chExt cx="2277266" cy="1124871"/>
          </a:xfrm>
        </p:grpSpPr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BC01C65-763C-E83E-05E9-FA272DAB3B91}"/>
                </a:ext>
              </a:extLst>
            </p:cNvPr>
            <p:cNvSpPr txBox="1"/>
            <p:nvPr/>
          </p:nvSpPr>
          <p:spPr>
            <a:xfrm>
              <a:off x="2267942" y="245436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34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A7CD5BA4-A84A-A07A-139E-2A9C99724CE5}"/>
                </a:ext>
              </a:extLst>
            </p:cNvPr>
            <p:cNvSpPr txBox="1"/>
            <p:nvPr/>
          </p:nvSpPr>
          <p:spPr>
            <a:xfrm>
              <a:off x="1719738" y="245714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45</a:t>
              </a:r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73E5551F-D30B-0056-7396-6FBA39E84B55}"/>
                </a:ext>
              </a:extLst>
            </p:cNvPr>
            <p:cNvSpPr txBox="1"/>
            <p:nvPr/>
          </p:nvSpPr>
          <p:spPr>
            <a:xfrm>
              <a:off x="616691" y="279880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78</a:t>
              </a: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3BE576E7-3A70-4CD6-2041-B287D56150FD}"/>
                </a:ext>
              </a:extLst>
            </p:cNvPr>
            <p:cNvSpPr txBox="1"/>
            <p:nvPr/>
          </p:nvSpPr>
          <p:spPr>
            <a:xfrm>
              <a:off x="1180937" y="246704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63118D74-F4F8-4852-CF6A-0701C8806ECE}"/>
                </a:ext>
              </a:extLst>
            </p:cNvPr>
            <p:cNvSpPr txBox="1"/>
            <p:nvPr/>
          </p:nvSpPr>
          <p:spPr>
            <a:xfrm>
              <a:off x="616691" y="2466593"/>
              <a:ext cx="620152" cy="32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?.</a:t>
              </a:r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DD700507-7C87-18B2-6175-7C081717774F}"/>
                </a:ext>
              </a:extLst>
            </p:cNvPr>
            <p:cNvSpPr txBox="1"/>
            <p:nvPr/>
          </p:nvSpPr>
          <p:spPr>
            <a:xfrm>
              <a:off x="2273805" y="322685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12</a:t>
              </a: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ED019947-E705-A3EE-0185-51DB830B7CBD}"/>
                </a:ext>
              </a:extLst>
            </p:cNvPr>
            <p:cNvSpPr txBox="1"/>
            <p:nvPr/>
          </p:nvSpPr>
          <p:spPr>
            <a:xfrm>
              <a:off x="618914" y="323013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</a:t>
              </a:r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endParaRPr lang="en-US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id="{5315655D-B1EC-0D0B-F20B-20923008AF6C}"/>
                </a:ext>
              </a:extLst>
            </p:cNvPr>
            <p:cNvSpPr txBox="1"/>
            <p:nvPr/>
          </p:nvSpPr>
          <p:spPr>
            <a:xfrm>
              <a:off x="2267943" y="2814458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23</a:t>
              </a: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6079277" y="1869501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61391E65-4B83-B3DF-35B4-73AEEF8F163B}"/>
              </a:ext>
            </a:extLst>
          </p:cNvPr>
          <p:cNvGrpSpPr/>
          <p:nvPr/>
        </p:nvGrpSpPr>
        <p:grpSpPr>
          <a:xfrm flipH="1">
            <a:off x="3688826" y="2758107"/>
            <a:ext cx="2040819" cy="1231238"/>
            <a:chOff x="678658" y="2380284"/>
            <a:chExt cx="2266871" cy="1163799"/>
          </a:xfrm>
        </p:grpSpPr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ED8D5338-0E63-1921-2960-E6074D2A09C1}"/>
                </a:ext>
              </a:extLst>
            </p:cNvPr>
            <p:cNvSpPr txBox="1"/>
            <p:nvPr/>
          </p:nvSpPr>
          <p:spPr>
            <a:xfrm>
              <a:off x="685638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382</a:t>
              </a:r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39337888-6995-D497-C481-4F8D8EE12902}"/>
                </a:ext>
              </a:extLst>
            </p:cNvPr>
            <p:cNvSpPr txBox="1"/>
            <p:nvPr/>
          </p:nvSpPr>
          <p:spPr>
            <a:xfrm>
              <a:off x="1213834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372</a:t>
              </a:r>
            </a:p>
          </p:txBody>
        </p: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D1136E7A-B8DE-9359-0537-F0891BAAF505}"/>
                </a:ext>
              </a:extLst>
            </p:cNvPr>
            <p:cNvSpPr txBox="1"/>
            <p:nvPr/>
          </p:nvSpPr>
          <p:spPr>
            <a:xfrm>
              <a:off x="678658" y="278600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392</a:t>
              </a:r>
            </a:p>
          </p:txBody>
        </p:sp>
        <p:sp>
          <p:nvSpPr>
            <p:cNvPr id="94" name="Hộp Văn bản 93">
              <a:extLst>
                <a:ext uri="{FF2B5EF4-FFF2-40B4-BE49-F238E27FC236}">
                  <a16:creationId xmlns:a16="http://schemas.microsoft.com/office/drawing/2014/main" id="{BF05382E-F8CE-AEDA-43C1-FED9A45D09F3}"/>
                </a:ext>
              </a:extLst>
            </p:cNvPr>
            <p:cNvSpPr txBox="1"/>
            <p:nvPr/>
          </p:nvSpPr>
          <p:spPr>
            <a:xfrm>
              <a:off x="120644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14ED6A5D-3BA4-670A-0773-DDA6620E6713}"/>
                </a:ext>
              </a:extLst>
            </p:cNvPr>
            <p:cNvSpPr txBox="1"/>
            <p:nvPr/>
          </p:nvSpPr>
          <p:spPr>
            <a:xfrm>
              <a:off x="2325377" y="317752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6F1B8A35-A8C0-C2B9-BD34-2F387B85C53B}"/>
                </a:ext>
              </a:extLst>
            </p:cNvPr>
            <p:cNvSpPr txBox="1"/>
            <p:nvPr/>
          </p:nvSpPr>
          <p:spPr>
            <a:xfrm>
              <a:off x="178679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422</a:t>
              </a:r>
            </a:p>
          </p:txBody>
        </p:sp>
        <p:sp>
          <p:nvSpPr>
            <p:cNvPr id="97" name="Hộp Văn bản 96">
              <a:extLst>
                <a:ext uri="{FF2B5EF4-FFF2-40B4-BE49-F238E27FC236}">
                  <a16:creationId xmlns:a16="http://schemas.microsoft.com/office/drawing/2014/main" id="{D4BA7ED5-50CF-3162-CD38-3F5BD353B870}"/>
                </a:ext>
              </a:extLst>
            </p:cNvPr>
            <p:cNvSpPr txBox="1"/>
            <p:nvPr/>
          </p:nvSpPr>
          <p:spPr>
            <a:xfrm>
              <a:off x="691262" y="3194980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9" t="17971" r="35798" b="40772"/>
          <a:stretch/>
        </p:blipFill>
        <p:spPr>
          <a:xfrm>
            <a:off x="3681431" y="2501010"/>
            <a:ext cx="981357" cy="1057156"/>
          </a:xfrm>
          <a:prstGeom prst="rect">
            <a:avLst/>
          </a:prstGeom>
        </p:spPr>
      </p:pic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" t="8515" r="72014" b="35178"/>
          <a:stretch/>
        </p:blipFill>
        <p:spPr>
          <a:xfrm>
            <a:off x="6817179" y="2722607"/>
            <a:ext cx="1120581" cy="1451228"/>
          </a:xfrm>
          <a:prstGeom prst="rect">
            <a:avLst/>
          </a:prstGeom>
        </p:spPr>
      </p:pic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49" t="16637" r="2090" b="41202"/>
          <a:stretch/>
        </p:blipFill>
        <p:spPr>
          <a:xfrm>
            <a:off x="1014361" y="3057722"/>
            <a:ext cx="1033741" cy="9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201652" cy="789312"/>
            <a:chOff x="1203157" y="685800"/>
            <a:chExt cx="320165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40504" y="727313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r>
                <a:rPr lang="en-US" sz="1600" dirty="0"/>
                <a:t>.</a:t>
              </a: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2503357" y="1633228"/>
            <a:ext cx="4003599" cy="2960440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330754"/>
              </p:ext>
            </p:extLst>
          </p:nvPr>
        </p:nvGraphicFramePr>
        <p:xfrm>
          <a:off x="2951072" y="2229625"/>
          <a:ext cx="3129904" cy="1936077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2476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B8A75D-E577-9CA2-234A-D6DE1B684AF5}"/>
              </a:ext>
            </a:extLst>
          </p:cNvPr>
          <p:cNvSpPr txBox="1"/>
          <p:nvPr/>
        </p:nvSpPr>
        <p:spPr>
          <a:xfrm>
            <a:off x="2846898" y="2338450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185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7BDC47B-E082-0291-7E2C-6A914DD077A2}"/>
              </a:ext>
            </a:extLst>
          </p:cNvPr>
          <p:cNvSpPr txBox="1"/>
          <p:nvPr/>
        </p:nvSpPr>
        <p:spPr>
          <a:xfrm>
            <a:off x="3646894" y="2356181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285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57CB08D-EE58-2E2F-5A95-07D32561D06C}"/>
              </a:ext>
            </a:extLst>
          </p:cNvPr>
          <p:cNvSpPr txBox="1"/>
          <p:nvPr/>
        </p:nvSpPr>
        <p:spPr>
          <a:xfrm>
            <a:off x="4446890" y="2356183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385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A829A65-9CC5-CD6A-A5F5-C10E91DCC9DB}"/>
              </a:ext>
            </a:extLst>
          </p:cNvPr>
          <p:cNvSpPr txBox="1"/>
          <p:nvPr/>
        </p:nvSpPr>
        <p:spPr>
          <a:xfrm>
            <a:off x="5237145" y="2369627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0BF37B0-8AAE-0A75-7054-E433A43E028D}"/>
              </a:ext>
            </a:extLst>
          </p:cNvPr>
          <p:cNvSpPr txBox="1"/>
          <p:nvPr/>
        </p:nvSpPr>
        <p:spPr>
          <a:xfrm>
            <a:off x="5245529" y="3651686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0D260C-3000-4408-282B-E64CE2675373}"/>
              </a:ext>
            </a:extLst>
          </p:cNvPr>
          <p:cNvSpPr txBox="1"/>
          <p:nvPr/>
        </p:nvSpPr>
        <p:spPr>
          <a:xfrm>
            <a:off x="5208998" y="2955925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585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AFBC802-1E1B-438E-81A4-F73D1E7099B8}"/>
              </a:ext>
            </a:extLst>
          </p:cNvPr>
          <p:cNvSpPr txBox="1"/>
          <p:nvPr/>
        </p:nvSpPr>
        <p:spPr>
          <a:xfrm>
            <a:off x="4481853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2247537" y="1374175"/>
            <a:ext cx="163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349" t="16637" r="2090" b="41202"/>
          <a:stretch/>
        </p:blipFill>
        <p:spPr>
          <a:xfrm>
            <a:off x="2986013" y="2831292"/>
            <a:ext cx="1600778" cy="1545682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A5F486E0-BC1E-A908-7126-904869E7BCB7}"/>
              </a:ext>
            </a:extLst>
          </p:cNvPr>
          <p:cNvSpPr txBox="1"/>
          <p:nvPr/>
        </p:nvSpPr>
        <p:spPr>
          <a:xfrm>
            <a:off x="5217983" y="2358250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EFA5266E-0244-7F85-CFA2-F65A647477DA}"/>
              </a:ext>
            </a:extLst>
          </p:cNvPr>
          <p:cNvSpPr txBox="1"/>
          <p:nvPr/>
        </p:nvSpPr>
        <p:spPr>
          <a:xfrm>
            <a:off x="5245529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FC355802-51DE-9C4D-6CBD-36B67C386F3A}"/>
              </a:ext>
            </a:extLst>
          </p:cNvPr>
          <p:cNvSpPr txBox="1"/>
          <p:nvPr/>
        </p:nvSpPr>
        <p:spPr>
          <a:xfrm>
            <a:off x="4462955" y="3629414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785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Mũi tên: Cong Phải 7">
            <a:extLst>
              <a:ext uri="{FF2B5EF4-FFF2-40B4-BE49-F238E27FC236}">
                <a16:creationId xmlns:a16="http://schemas.microsoft.com/office/drawing/2014/main" id="{C161FF30-2D82-D404-9A9E-04082FF59C97}"/>
              </a:ext>
            </a:extLst>
          </p:cNvPr>
          <p:cNvSpPr/>
          <p:nvPr/>
        </p:nvSpPr>
        <p:spPr>
          <a:xfrm rot="16200000" flipH="1">
            <a:off x="3625557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4B15E9-5D51-CA54-C226-14649AB798B0}"/>
              </a:ext>
            </a:extLst>
          </p:cNvPr>
          <p:cNvSpPr txBox="1"/>
          <p:nvPr/>
        </p:nvSpPr>
        <p:spPr>
          <a:xfrm>
            <a:off x="3227522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CD7BF4FC-DFB3-9026-0F56-5F092D4F0C50}"/>
              </a:ext>
            </a:extLst>
          </p:cNvPr>
          <p:cNvSpPr/>
          <p:nvPr/>
        </p:nvSpPr>
        <p:spPr>
          <a:xfrm rot="16200000" flipH="1">
            <a:off x="4415955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705815FF-92B5-9ADF-159F-B91A6F3802D2}"/>
              </a:ext>
            </a:extLst>
          </p:cNvPr>
          <p:cNvSpPr txBox="1"/>
          <p:nvPr/>
        </p:nvSpPr>
        <p:spPr>
          <a:xfrm>
            <a:off x="4017920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DB16C690-32D7-C30D-8235-EE83AD92CE6B}"/>
              </a:ext>
            </a:extLst>
          </p:cNvPr>
          <p:cNvSpPr/>
          <p:nvPr/>
        </p:nvSpPr>
        <p:spPr>
          <a:xfrm rot="16200000" flipH="1">
            <a:off x="5206353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A2B4A0C9-5D4C-C057-FDA1-AA5A68D012BF}"/>
              </a:ext>
            </a:extLst>
          </p:cNvPr>
          <p:cNvSpPr txBox="1"/>
          <p:nvPr/>
        </p:nvSpPr>
        <p:spPr>
          <a:xfrm>
            <a:off x="4808318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9214EF83-9992-09FE-0FBD-D03F62C1E5A4}"/>
              </a:ext>
            </a:extLst>
          </p:cNvPr>
          <p:cNvSpPr/>
          <p:nvPr/>
        </p:nvSpPr>
        <p:spPr>
          <a:xfrm flipH="1">
            <a:off x="6127889" y="3308646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F8E6CD-04A9-2DBD-C707-590905B21D02}"/>
              </a:ext>
            </a:extLst>
          </p:cNvPr>
          <p:cNvSpPr txBox="1"/>
          <p:nvPr/>
        </p:nvSpPr>
        <p:spPr>
          <a:xfrm>
            <a:off x="6290420" y="338793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B7FC5353-EB92-A89A-34B6-E18D3AF76B76}"/>
              </a:ext>
            </a:extLst>
          </p:cNvPr>
          <p:cNvSpPr/>
          <p:nvPr/>
        </p:nvSpPr>
        <p:spPr>
          <a:xfrm rot="5400000" flipH="1">
            <a:off x="5162330" y="3926187"/>
            <a:ext cx="237911" cy="504909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041009A-69A6-E44C-D1AF-2614E07FB502}"/>
              </a:ext>
            </a:extLst>
          </p:cNvPr>
          <p:cNvSpPr txBox="1"/>
          <p:nvPr/>
        </p:nvSpPr>
        <p:spPr>
          <a:xfrm>
            <a:off x="4869107" y="4260883"/>
            <a:ext cx="985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6" grpId="0"/>
      <p:bldP spid="36" grpId="1"/>
      <p:bldP spid="36" grpId="2"/>
      <p:bldP spid="37" grpId="0"/>
      <p:bldP spid="37" grpId="1"/>
      <p:bldP spid="38" grpId="0"/>
      <p:bldP spid="39" grpId="0"/>
      <p:bldP spid="40" grpId="0"/>
      <p:bldP spid="40" grpId="1"/>
      <p:bldP spid="41" grpId="0"/>
      <p:bldP spid="54" grpId="0"/>
      <p:bldP spid="55" grpId="0"/>
      <p:bldP spid="56" grpId="0"/>
      <p:bldP spid="8" grpId="0" animBg="1"/>
      <p:bldP spid="10" grpId="0"/>
      <p:bldP spid="57" grpId="0" animBg="1"/>
      <p:bldP spid="58" grpId="0"/>
      <p:bldP spid="59" grpId="0" animBg="1"/>
      <p:bldP spid="60" grpId="0"/>
      <p:bldP spid="31" grpId="0" animBg="1"/>
      <p:bldP spid="33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2655182" y="1775998"/>
            <a:ext cx="4179958" cy="2710788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01821"/>
              </p:ext>
            </p:extLst>
          </p:nvPr>
        </p:nvGraphicFramePr>
        <p:xfrm>
          <a:off x="3162432" y="2209343"/>
          <a:ext cx="2997832" cy="1907946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4945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2474868" y="1616201"/>
            <a:ext cx="156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D8D5338-0E63-1921-2960-E6074D2A09C1}"/>
              </a:ext>
            </a:extLst>
          </p:cNvPr>
          <p:cNvSpPr txBox="1"/>
          <p:nvPr/>
        </p:nvSpPr>
        <p:spPr>
          <a:xfrm flipH="1">
            <a:off x="5328759" y="2324087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382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39337888-6995-D497-C481-4F8D8EE12902}"/>
              </a:ext>
            </a:extLst>
          </p:cNvPr>
          <p:cNvSpPr txBox="1"/>
          <p:nvPr/>
        </p:nvSpPr>
        <p:spPr>
          <a:xfrm flipH="1">
            <a:off x="4598891" y="2311810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372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D1136E7A-B8DE-9359-0537-F0891BAAF505}"/>
              </a:ext>
            </a:extLst>
          </p:cNvPr>
          <p:cNvSpPr txBox="1"/>
          <p:nvPr/>
        </p:nvSpPr>
        <p:spPr>
          <a:xfrm flipH="1">
            <a:off x="5322511" y="2944452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392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BF05382E-F8CE-AEDA-43C1-FED9A45D09F3}"/>
              </a:ext>
            </a:extLst>
          </p:cNvPr>
          <p:cNvSpPr txBox="1"/>
          <p:nvPr/>
        </p:nvSpPr>
        <p:spPr>
          <a:xfrm flipH="1">
            <a:off x="4613756" y="360447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14ED6A5D-3BA4-670A-0773-DDA6620E6713}"/>
              </a:ext>
            </a:extLst>
          </p:cNvPr>
          <p:cNvSpPr txBox="1"/>
          <p:nvPr/>
        </p:nvSpPr>
        <p:spPr>
          <a:xfrm flipH="1">
            <a:off x="3133337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6" name="Hộp Văn bản 95">
            <a:extLst>
              <a:ext uri="{FF2B5EF4-FFF2-40B4-BE49-F238E27FC236}">
                <a16:creationId xmlns:a16="http://schemas.microsoft.com/office/drawing/2014/main" id="{6F1B8A35-A8C0-C2B9-BD34-2F387B85C53B}"/>
              </a:ext>
            </a:extLst>
          </p:cNvPr>
          <p:cNvSpPr txBox="1"/>
          <p:nvPr/>
        </p:nvSpPr>
        <p:spPr>
          <a:xfrm flipH="1">
            <a:off x="3861301" y="359143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422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D4BA7ED5-50CF-3162-CD38-3F5BD353B870}"/>
              </a:ext>
            </a:extLst>
          </p:cNvPr>
          <p:cNvSpPr txBox="1"/>
          <p:nvPr/>
        </p:nvSpPr>
        <p:spPr>
          <a:xfrm flipH="1">
            <a:off x="5364735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59" t="17971" r="35798" b="40772"/>
          <a:stretch/>
        </p:blipFill>
        <p:spPr>
          <a:xfrm>
            <a:off x="3483102" y="2135897"/>
            <a:ext cx="1183725" cy="127515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267896D3-BD09-3966-4867-6CD467087F5F}"/>
              </a:ext>
            </a:extLst>
          </p:cNvPr>
          <p:cNvSpPr txBox="1"/>
          <p:nvPr/>
        </p:nvSpPr>
        <p:spPr>
          <a:xfrm flipH="1">
            <a:off x="4617998" y="359795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412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32F3E43-D8C5-4988-975F-7C575F7480AF}"/>
              </a:ext>
            </a:extLst>
          </p:cNvPr>
          <p:cNvSpPr txBox="1"/>
          <p:nvPr/>
        </p:nvSpPr>
        <p:spPr>
          <a:xfrm flipH="1">
            <a:off x="3108507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432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14FB9EF3-FF4E-C293-79F4-22D12D0255F6}"/>
              </a:ext>
            </a:extLst>
          </p:cNvPr>
          <p:cNvSpPr txBox="1"/>
          <p:nvPr/>
        </p:nvSpPr>
        <p:spPr>
          <a:xfrm flipH="1">
            <a:off x="5372306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402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14421420-27D1-CF79-51FA-32332170E4A3}"/>
              </a:ext>
            </a:extLst>
          </p:cNvPr>
          <p:cNvSpPr/>
          <p:nvPr/>
        </p:nvSpPr>
        <p:spPr>
          <a:xfrm rot="16200000" flipH="1">
            <a:off x="5297311" y="19771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0CE3169E-3FDC-A7C9-FCE3-F347001A83B8}"/>
              </a:ext>
            </a:extLst>
          </p:cNvPr>
          <p:cNvSpPr txBox="1"/>
          <p:nvPr/>
        </p:nvSpPr>
        <p:spPr>
          <a:xfrm>
            <a:off x="4958290" y="180703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0E813049-289C-F812-2BCA-D175CD139B4D}"/>
              </a:ext>
            </a:extLst>
          </p:cNvPr>
          <p:cNvSpPr/>
          <p:nvPr/>
        </p:nvSpPr>
        <p:spPr>
          <a:xfrm flipH="1">
            <a:off x="6007368" y="26618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51AB77F9-42F3-8394-6917-FF9743259C03}"/>
              </a:ext>
            </a:extLst>
          </p:cNvPr>
          <p:cNvSpPr txBox="1"/>
          <p:nvPr/>
        </p:nvSpPr>
        <p:spPr>
          <a:xfrm>
            <a:off x="6169899" y="2741172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2" name="Mũi tên: Cong Phải 61">
            <a:extLst>
              <a:ext uri="{FF2B5EF4-FFF2-40B4-BE49-F238E27FC236}">
                <a16:creationId xmlns:a16="http://schemas.microsoft.com/office/drawing/2014/main" id="{9DA92EF6-6F4C-4895-9DA1-DF01050D1272}"/>
              </a:ext>
            </a:extLst>
          </p:cNvPr>
          <p:cNvSpPr/>
          <p:nvPr/>
        </p:nvSpPr>
        <p:spPr>
          <a:xfrm flipH="1">
            <a:off x="6055900" y="32561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4F9F9E29-71CC-518F-2B71-4B97C3E97932}"/>
              </a:ext>
            </a:extLst>
          </p:cNvPr>
          <p:cNvSpPr txBox="1"/>
          <p:nvPr/>
        </p:nvSpPr>
        <p:spPr>
          <a:xfrm>
            <a:off x="6218431" y="333545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DBBF09C1-3781-5F9C-9BB0-4D3702F1E3B4}"/>
              </a:ext>
            </a:extLst>
          </p:cNvPr>
          <p:cNvSpPr/>
          <p:nvPr/>
        </p:nvSpPr>
        <p:spPr>
          <a:xfrm rot="5400000" flipH="1">
            <a:off x="5309387" y="383568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73FBC36-9A05-8FCB-564C-7FF6F9F24453}"/>
              </a:ext>
            </a:extLst>
          </p:cNvPr>
          <p:cNvSpPr txBox="1"/>
          <p:nvPr/>
        </p:nvSpPr>
        <p:spPr>
          <a:xfrm>
            <a:off x="5002667" y="417332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21A4C1BE-1592-D3B5-9769-61131C005A87}"/>
              </a:ext>
            </a:extLst>
          </p:cNvPr>
          <p:cNvSpPr/>
          <p:nvPr/>
        </p:nvSpPr>
        <p:spPr>
          <a:xfrm rot="5400000" flipH="1">
            <a:off x="3824238" y="3873799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BB624E3-3A53-585D-767F-E61DCA5DABDA}"/>
              </a:ext>
            </a:extLst>
          </p:cNvPr>
          <p:cNvSpPr txBox="1"/>
          <p:nvPr/>
        </p:nvSpPr>
        <p:spPr>
          <a:xfrm>
            <a:off x="3517518" y="4211436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931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91" grpId="2"/>
      <p:bldP spid="91" grpId="3"/>
      <p:bldP spid="92" grpId="0"/>
      <p:bldP spid="92" grpId="1"/>
      <p:bldP spid="93" grpId="0"/>
      <p:bldP spid="93" grpId="1"/>
      <p:bldP spid="94" grpId="0"/>
      <p:bldP spid="95" grpId="0"/>
      <p:bldP spid="97" grpId="0"/>
      <p:bldP spid="54" grpId="0"/>
      <p:bldP spid="55" grpId="0"/>
      <p:bldP spid="56" grpId="0"/>
      <p:bldP spid="57" grpId="0" animBg="1"/>
      <p:bldP spid="58" grpId="0"/>
      <p:bldP spid="59" grpId="0" animBg="1"/>
      <p:bldP spid="60" grpId="0"/>
      <p:bldP spid="62" grpId="0" animBg="1"/>
      <p:bldP spid="63" grpId="0"/>
      <p:bldP spid="31" grpId="0" animBg="1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42028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2101850" y="1657389"/>
            <a:ext cx="4575676" cy="2927307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23397"/>
              </p:ext>
            </p:extLst>
          </p:nvPr>
        </p:nvGraphicFramePr>
        <p:xfrm>
          <a:off x="2788640" y="2292307"/>
          <a:ext cx="3132228" cy="1754142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30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BC01C65-763C-E83E-05E9-FA272DAB3B91}"/>
              </a:ext>
            </a:extLst>
          </p:cNvPr>
          <p:cNvSpPr txBox="1"/>
          <p:nvPr/>
        </p:nvSpPr>
        <p:spPr>
          <a:xfrm flipH="1">
            <a:off x="2699904" y="236431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34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A7CD5BA4-A84A-A07A-139E-2A9C99724CE5}"/>
              </a:ext>
            </a:extLst>
          </p:cNvPr>
          <p:cNvSpPr txBox="1"/>
          <p:nvPr/>
        </p:nvSpPr>
        <p:spPr>
          <a:xfrm flipH="1">
            <a:off x="3505884" y="2370094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45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3E5551F-D30B-0056-7396-6FBA39E84B55}"/>
              </a:ext>
            </a:extLst>
          </p:cNvPr>
          <p:cNvSpPr txBox="1"/>
          <p:nvPr/>
        </p:nvSpPr>
        <p:spPr>
          <a:xfrm flipH="1">
            <a:off x="5055208" y="296892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78</a:t>
            </a: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3BE576E7-3A70-4CD6-2041-B287D56150FD}"/>
              </a:ext>
            </a:extLst>
          </p:cNvPr>
          <p:cNvSpPr txBox="1"/>
          <p:nvPr/>
        </p:nvSpPr>
        <p:spPr>
          <a:xfrm flipH="1">
            <a:off x="4284053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63118D74-F4F8-4852-CF6A-0701C8806ECE}"/>
              </a:ext>
            </a:extLst>
          </p:cNvPr>
          <p:cNvSpPr txBox="1"/>
          <p:nvPr/>
        </p:nvSpPr>
        <p:spPr>
          <a:xfrm flipH="1">
            <a:off x="5055208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?.</a:t>
            </a:r>
          </a:p>
        </p:txBody>
      </p: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DD700507-7C87-18B2-6175-7C081717774F}"/>
              </a:ext>
            </a:extLst>
          </p:cNvPr>
          <p:cNvSpPr txBox="1"/>
          <p:nvPr/>
        </p:nvSpPr>
        <p:spPr>
          <a:xfrm flipH="1">
            <a:off x="2699904" y="356304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12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ED019947-E705-A3EE-0185-51DB830B7CBD}"/>
              </a:ext>
            </a:extLst>
          </p:cNvPr>
          <p:cNvSpPr txBox="1"/>
          <p:nvPr/>
        </p:nvSpPr>
        <p:spPr>
          <a:xfrm flipH="1">
            <a:off x="5070095" y="360139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</a:t>
            </a:r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8" name="Hộp Văn bản 97">
            <a:extLst>
              <a:ext uri="{FF2B5EF4-FFF2-40B4-BE49-F238E27FC236}">
                <a16:creationId xmlns:a16="http://schemas.microsoft.com/office/drawing/2014/main" id="{5315655D-B1EC-0D0B-F20B-20923008AF6C}"/>
              </a:ext>
            </a:extLst>
          </p:cNvPr>
          <p:cNvSpPr txBox="1"/>
          <p:nvPr/>
        </p:nvSpPr>
        <p:spPr>
          <a:xfrm flipH="1">
            <a:off x="2695193" y="2960792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23</a:t>
            </a:r>
          </a:p>
        </p:txBody>
      </p: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2226828" y="1635189"/>
            <a:ext cx="15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" t="8515" r="72014" b="35178"/>
          <a:stretch/>
        </p:blipFill>
        <p:spPr>
          <a:xfrm>
            <a:off x="3686215" y="2639862"/>
            <a:ext cx="1319426" cy="170874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3A82A84-2DFA-EB39-ABAC-A4959F00A94A}"/>
              </a:ext>
            </a:extLst>
          </p:cNvPr>
          <p:cNvSpPr txBox="1"/>
          <p:nvPr/>
        </p:nvSpPr>
        <p:spPr>
          <a:xfrm flipH="1">
            <a:off x="4255763" y="2372377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56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A68B0A3F-8243-045B-9B98-61628C240D85}"/>
              </a:ext>
            </a:extLst>
          </p:cNvPr>
          <p:cNvSpPr txBox="1"/>
          <p:nvPr/>
        </p:nvSpPr>
        <p:spPr>
          <a:xfrm flipH="1">
            <a:off x="5070095" y="238567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67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D68D8A7E-5309-1701-CE3E-D206F5300208}"/>
              </a:ext>
            </a:extLst>
          </p:cNvPr>
          <p:cNvSpPr txBox="1"/>
          <p:nvPr/>
        </p:nvSpPr>
        <p:spPr>
          <a:xfrm flipH="1">
            <a:off x="5070095" y="358478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89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" name="Mũi tên: Cong Phải 25">
            <a:extLst>
              <a:ext uri="{FF2B5EF4-FFF2-40B4-BE49-F238E27FC236}">
                <a16:creationId xmlns:a16="http://schemas.microsoft.com/office/drawing/2014/main" id="{31B09C81-E722-C1C6-B506-9470C8AEBBBF}"/>
              </a:ext>
            </a:extLst>
          </p:cNvPr>
          <p:cNvSpPr/>
          <p:nvPr/>
        </p:nvSpPr>
        <p:spPr>
          <a:xfrm rot="16200000" flipH="1">
            <a:off x="3469660" y="20737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5497392E-4B43-F4C5-2101-C8598979C523}"/>
              </a:ext>
            </a:extLst>
          </p:cNvPr>
          <p:cNvSpPr txBox="1"/>
          <p:nvPr/>
        </p:nvSpPr>
        <p:spPr>
          <a:xfrm>
            <a:off x="3143272" y="190034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28" name="Mũi tên: Cong Phải 27">
            <a:extLst>
              <a:ext uri="{FF2B5EF4-FFF2-40B4-BE49-F238E27FC236}">
                <a16:creationId xmlns:a16="http://schemas.microsoft.com/office/drawing/2014/main" id="{19344C04-84DF-356E-03CE-2CA0D8DD1459}"/>
              </a:ext>
            </a:extLst>
          </p:cNvPr>
          <p:cNvSpPr/>
          <p:nvPr/>
        </p:nvSpPr>
        <p:spPr>
          <a:xfrm rot="16200000" flipH="1">
            <a:off x="4277431" y="2037298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5520AC6-4E97-299C-9D05-A637A02D430C}"/>
              </a:ext>
            </a:extLst>
          </p:cNvPr>
          <p:cNvSpPr txBox="1"/>
          <p:nvPr/>
        </p:nvSpPr>
        <p:spPr>
          <a:xfrm>
            <a:off x="3951043" y="1863873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0" name="Mũi tên: Cong Phải 29">
            <a:extLst>
              <a:ext uri="{FF2B5EF4-FFF2-40B4-BE49-F238E27FC236}">
                <a16:creationId xmlns:a16="http://schemas.microsoft.com/office/drawing/2014/main" id="{F261B5CE-058C-D724-08B5-996E73559D31}"/>
              </a:ext>
            </a:extLst>
          </p:cNvPr>
          <p:cNvSpPr/>
          <p:nvPr/>
        </p:nvSpPr>
        <p:spPr>
          <a:xfrm rot="16200000" flipH="1">
            <a:off x="5023037" y="200566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636BE2D-41C7-8259-7B2D-E99CAF98E9CF}"/>
              </a:ext>
            </a:extLst>
          </p:cNvPr>
          <p:cNvSpPr txBox="1"/>
          <p:nvPr/>
        </p:nvSpPr>
        <p:spPr>
          <a:xfrm>
            <a:off x="4696649" y="183223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5" name="Mũi tên: Cong Phải 34">
            <a:extLst>
              <a:ext uri="{FF2B5EF4-FFF2-40B4-BE49-F238E27FC236}">
                <a16:creationId xmlns:a16="http://schemas.microsoft.com/office/drawing/2014/main" id="{D964AB76-95A5-EADA-169F-FE74D2D4D4BB}"/>
              </a:ext>
            </a:extLst>
          </p:cNvPr>
          <p:cNvSpPr/>
          <p:nvPr/>
        </p:nvSpPr>
        <p:spPr>
          <a:xfrm flipH="1">
            <a:off x="5766440" y="328453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7AE2F32E-AA00-122F-78BA-26EF6E36819D}"/>
              </a:ext>
            </a:extLst>
          </p:cNvPr>
          <p:cNvSpPr txBox="1"/>
          <p:nvPr/>
        </p:nvSpPr>
        <p:spPr>
          <a:xfrm>
            <a:off x="5916470" y="336526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7" name="Mũi tên: Cong Phải 36">
            <a:extLst>
              <a:ext uri="{FF2B5EF4-FFF2-40B4-BE49-F238E27FC236}">
                <a16:creationId xmlns:a16="http://schemas.microsoft.com/office/drawing/2014/main" id="{C96D36CD-E8DE-9273-03B7-58F7DD77D01C}"/>
              </a:ext>
            </a:extLst>
          </p:cNvPr>
          <p:cNvSpPr/>
          <p:nvPr/>
        </p:nvSpPr>
        <p:spPr>
          <a:xfrm flipV="1">
            <a:off x="2650337" y="3152506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3C358A1-CCE0-28CC-5481-E324BE6EE10B}"/>
              </a:ext>
            </a:extLst>
          </p:cNvPr>
          <p:cNvSpPr txBox="1"/>
          <p:nvPr/>
        </p:nvSpPr>
        <p:spPr>
          <a:xfrm>
            <a:off x="2021212" y="3246095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9" name="Mũi tên: Cong Phải 38">
            <a:extLst>
              <a:ext uri="{FF2B5EF4-FFF2-40B4-BE49-F238E27FC236}">
                <a16:creationId xmlns:a16="http://schemas.microsoft.com/office/drawing/2014/main" id="{EDEA222A-968B-70B4-9AFE-ED2626057D49}"/>
              </a:ext>
            </a:extLst>
          </p:cNvPr>
          <p:cNvSpPr/>
          <p:nvPr/>
        </p:nvSpPr>
        <p:spPr>
          <a:xfrm flipV="1">
            <a:off x="2661107" y="2515220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C463D9-B280-B5B7-8B3E-D2FF17A875A6}"/>
              </a:ext>
            </a:extLst>
          </p:cNvPr>
          <p:cNvSpPr txBox="1"/>
          <p:nvPr/>
        </p:nvSpPr>
        <p:spPr>
          <a:xfrm>
            <a:off x="2031982" y="260880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7010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69" grpId="2"/>
      <p:bldP spid="70" grpId="0"/>
      <p:bldP spid="70" grpId="1"/>
      <p:bldP spid="72" grpId="0"/>
      <p:bldP spid="73" grpId="0"/>
      <p:bldP spid="74" grpId="0"/>
      <p:bldP spid="74" grpId="1"/>
      <p:bldP spid="75" grpId="0"/>
      <p:bldP spid="98" grpId="0"/>
      <p:bldP spid="98" grpId="1"/>
      <p:bldP spid="98" grpId="2"/>
      <p:bldP spid="54" grpId="0"/>
      <p:bldP spid="55" grpId="0"/>
      <p:bldP spid="56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105214" y="241906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4352826" y="2577869"/>
            <a:ext cx="607120" cy="577549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C9EDEC6-B3A1-5C0F-DA0F-ED35BD5BBA97}"/>
              </a:ext>
            </a:extLst>
          </p:cNvPr>
          <p:cNvGrpSpPr/>
          <p:nvPr/>
        </p:nvGrpSpPr>
        <p:grpSpPr>
          <a:xfrm>
            <a:off x="1101214" y="2189786"/>
            <a:ext cx="3462853" cy="2326090"/>
            <a:chOff x="998339" y="1948405"/>
            <a:chExt cx="3462853" cy="2326090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827E9D05-5AA4-E2BA-3CE0-90F1D1FE0E46}"/>
                </a:ext>
              </a:extLst>
            </p:cNvPr>
            <p:cNvGrpSpPr/>
            <p:nvPr/>
          </p:nvGrpSpPr>
          <p:grpSpPr>
            <a:xfrm>
              <a:off x="998339" y="1948405"/>
              <a:ext cx="3462853" cy="2326090"/>
              <a:chOff x="998339" y="1948405"/>
              <a:chExt cx="3462853" cy="2326090"/>
            </a:xfrm>
          </p:grpSpPr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EE187A57-B6D6-C826-1BF3-240DD92B5834}"/>
                  </a:ext>
                </a:extLst>
              </p:cNvPr>
              <p:cNvGrpSpPr/>
              <p:nvPr/>
            </p:nvGrpSpPr>
            <p:grpSpPr>
              <a:xfrm rot="10800000" flipH="1">
                <a:off x="998339" y="1969075"/>
                <a:ext cx="3462853" cy="2305420"/>
                <a:chOff x="780264" y="1910286"/>
                <a:chExt cx="2857500" cy="1871318"/>
              </a:xfrm>
            </p:grpSpPr>
            <p:sp>
              <p:nvSpPr>
                <p:cNvPr id="55" name="Hình chữ nhật: Góc Tròn 54">
                  <a:extLst>
                    <a:ext uri="{FF2B5EF4-FFF2-40B4-BE49-F238E27FC236}">
                      <a16:creationId xmlns:a16="http://schemas.microsoft.com/office/drawing/2014/main" id="{CF6519CE-BA80-B1A0-3C45-3787C5CACE59}"/>
                    </a:ext>
                  </a:extLst>
                </p:cNvPr>
                <p:cNvSpPr/>
                <p:nvPr/>
              </p:nvSpPr>
              <p:spPr>
                <a:xfrm>
                  <a:off x="780264" y="1910286"/>
                  <a:ext cx="2857500" cy="1871318"/>
                </a:xfrm>
                <a:prstGeom prst="roundRect">
                  <a:avLst/>
                </a:prstGeom>
                <a:solidFill>
                  <a:srgbClr val="FEEC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Hình chữ nhật: Góc Tròn 55">
                  <a:extLst>
                    <a:ext uri="{FF2B5EF4-FFF2-40B4-BE49-F238E27FC236}">
                      <a16:creationId xmlns:a16="http://schemas.microsoft.com/office/drawing/2014/main" id="{2C4E21AA-5C15-82FF-4252-73FE491CC15C}"/>
                    </a:ext>
                  </a:extLst>
                </p:cNvPr>
                <p:cNvSpPr/>
                <p:nvPr/>
              </p:nvSpPr>
              <p:spPr>
                <a:xfrm>
                  <a:off x="838275" y="1965423"/>
                  <a:ext cx="2708163" cy="1738232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309987A4-3623-A7C7-4CC1-32748258EF2B}"/>
                  </a:ext>
                </a:extLst>
              </p:cNvPr>
              <p:cNvSpPr txBox="1"/>
              <p:nvPr/>
            </p:nvSpPr>
            <p:spPr>
              <a:xfrm>
                <a:off x="1031531" y="1948405"/>
                <a:ext cx="10418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+mn-lt"/>
                  </a:rPr>
                  <a:t>a)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DAE9C2F8-C8E3-6773-627C-817C2B1D84E7}"/>
                  </a:ext>
                </a:extLst>
              </p:cNvPr>
              <p:cNvGrpSpPr/>
              <p:nvPr/>
            </p:nvGrpSpPr>
            <p:grpSpPr>
              <a:xfrm>
                <a:off x="1359847" y="3381435"/>
                <a:ext cx="2601461" cy="573198"/>
                <a:chOff x="1310640" y="3517833"/>
                <a:chExt cx="2601461" cy="573198"/>
              </a:xfrm>
            </p:grpSpPr>
            <p:grpSp>
              <p:nvGrpSpPr>
                <p:cNvPr id="25" name="Nhóm 24">
                  <a:extLst>
                    <a:ext uri="{FF2B5EF4-FFF2-40B4-BE49-F238E27FC236}">
                      <a16:creationId xmlns:a16="http://schemas.microsoft.com/office/drawing/2014/main" id="{EA9A0C6B-C640-AE6A-F174-EC9D2A517100}"/>
                    </a:ext>
                  </a:extLst>
                </p:cNvPr>
                <p:cNvGrpSpPr/>
                <p:nvPr/>
              </p:nvGrpSpPr>
              <p:grpSpPr>
                <a:xfrm>
                  <a:off x="1310640" y="3517833"/>
                  <a:ext cx="2601461" cy="215967"/>
                  <a:chOff x="1310640" y="3517833"/>
                  <a:chExt cx="2601461" cy="215967"/>
                </a:xfrm>
              </p:grpSpPr>
              <p:cxnSp>
                <p:nvCxnSpPr>
                  <p:cNvPr id="10" name="Đường kết nối Mũi tên Thẳng 9">
                    <a:extLst>
                      <a:ext uri="{FF2B5EF4-FFF2-40B4-BE49-F238E27FC236}">
                        <a16:creationId xmlns:a16="http://schemas.microsoft.com/office/drawing/2014/main" id="{CCD0143B-2B75-B75D-2893-ACF2108FD6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10640" y="3620703"/>
                    <a:ext cx="2601461" cy="0"/>
                  </a:xfrm>
                  <a:prstGeom prst="straightConnector1">
                    <a:avLst/>
                  </a:prstGeom>
                  <a:ln w="28575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Đường nối Thẳng 17">
                    <a:extLst>
                      <a:ext uri="{FF2B5EF4-FFF2-40B4-BE49-F238E27FC236}">
                        <a16:creationId xmlns:a16="http://schemas.microsoft.com/office/drawing/2014/main" id="{532C8A6D-DE14-0467-32B5-89CB9429BE2A}"/>
                      </a:ext>
                    </a:extLst>
                  </p:cNvPr>
                  <p:cNvCxnSpPr/>
                  <p:nvPr/>
                </p:nvCxnSpPr>
                <p:spPr>
                  <a:xfrm>
                    <a:off x="1824836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Đường nối Thẳng 59">
                    <a:extLst>
                      <a:ext uri="{FF2B5EF4-FFF2-40B4-BE49-F238E27FC236}">
                        <a16:creationId xmlns:a16="http://schemas.microsoft.com/office/drawing/2014/main" id="{1587A0F8-6A58-E41A-9521-7798B38593D7}"/>
                      </a:ext>
                    </a:extLst>
                  </p:cNvPr>
                  <p:cNvCxnSpPr/>
                  <p:nvPr/>
                </p:nvCxnSpPr>
                <p:spPr>
                  <a:xfrm>
                    <a:off x="233364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Đường nối Thẳng 61">
                    <a:extLst>
                      <a:ext uri="{FF2B5EF4-FFF2-40B4-BE49-F238E27FC236}">
                        <a16:creationId xmlns:a16="http://schemas.microsoft.com/office/drawing/2014/main" id="{71A71865-0684-82CF-6172-FA015A28BBC0}"/>
                      </a:ext>
                    </a:extLst>
                  </p:cNvPr>
                  <p:cNvCxnSpPr/>
                  <p:nvPr/>
                </p:nvCxnSpPr>
                <p:spPr>
                  <a:xfrm>
                    <a:off x="2843535" y="3528060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Đường nối Thẳng 62">
                    <a:extLst>
                      <a:ext uri="{FF2B5EF4-FFF2-40B4-BE49-F238E27FC236}">
                        <a16:creationId xmlns:a16="http://schemas.microsoft.com/office/drawing/2014/main" id="{EAF24E3D-741D-128C-72FC-A08B754CD650}"/>
                      </a:ext>
                    </a:extLst>
                  </p:cNvPr>
                  <p:cNvCxnSpPr/>
                  <p:nvPr/>
                </p:nvCxnSpPr>
                <p:spPr>
                  <a:xfrm>
                    <a:off x="334137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Nhóm 106">
                  <a:extLst>
                    <a:ext uri="{FF2B5EF4-FFF2-40B4-BE49-F238E27FC236}">
                      <a16:creationId xmlns:a16="http://schemas.microsoft.com/office/drawing/2014/main" id="{CB50D637-0A3E-8CC1-AB48-725ABCD2D232}"/>
                    </a:ext>
                  </a:extLst>
                </p:cNvPr>
                <p:cNvGrpSpPr/>
                <p:nvPr/>
              </p:nvGrpSpPr>
              <p:grpSpPr>
                <a:xfrm>
                  <a:off x="1355586" y="3668400"/>
                  <a:ext cx="2459826" cy="422631"/>
                  <a:chOff x="5142238" y="3628843"/>
                  <a:chExt cx="2459826" cy="422631"/>
                </a:xfrm>
              </p:grpSpPr>
              <p:sp>
                <p:nvSpPr>
                  <p:cNvPr id="108" name="Hộp Văn bản 107">
                    <a:extLst>
                      <a:ext uri="{FF2B5EF4-FFF2-40B4-BE49-F238E27FC236}">
                        <a16:creationId xmlns:a16="http://schemas.microsoft.com/office/drawing/2014/main" id="{C29320E3-463B-F6EC-C915-C88C9EBE6EEC}"/>
                      </a:ext>
                    </a:extLst>
                  </p:cNvPr>
                  <p:cNvSpPr txBox="1"/>
                  <p:nvPr/>
                </p:nvSpPr>
                <p:spPr>
                  <a:xfrm>
                    <a:off x="5142238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10</a:t>
                    </a:r>
                  </a:p>
                </p:txBody>
              </p:sp>
              <p:sp>
                <p:nvSpPr>
                  <p:cNvPr id="109" name="Hộp Văn bản 108">
                    <a:extLst>
                      <a:ext uri="{FF2B5EF4-FFF2-40B4-BE49-F238E27FC236}">
                        <a16:creationId xmlns:a16="http://schemas.microsoft.com/office/drawing/2014/main" id="{DEACF577-DAD6-DA4C-34B8-A296BA5A0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485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20</a:t>
                    </a:r>
                  </a:p>
                </p:txBody>
              </p:sp>
              <p:sp>
                <p:nvSpPr>
                  <p:cNvPr id="110" name="Hộp Văn bản 109">
                    <a:extLst>
                      <a:ext uri="{FF2B5EF4-FFF2-40B4-BE49-F238E27FC236}">
                        <a16:creationId xmlns:a16="http://schemas.microsoft.com/office/drawing/2014/main" id="{5DC451B9-52F4-A7F1-939A-ADD5256D117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0598" y="364290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30</a:t>
                    </a:r>
                  </a:p>
                </p:txBody>
              </p:sp>
              <p:sp>
                <p:nvSpPr>
                  <p:cNvPr id="111" name="Hộp Văn bản 110">
                    <a:extLst>
                      <a:ext uri="{FF2B5EF4-FFF2-40B4-BE49-F238E27FC236}">
                        <a16:creationId xmlns:a16="http://schemas.microsoft.com/office/drawing/2014/main" id="{582A82B7-C958-BBCE-AC15-4336B4B68273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664" y="3628843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40</a:t>
                    </a:r>
                  </a:p>
                </p:txBody>
              </p:sp>
            </p:grp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61DB88-5F23-65C6-1F3F-34FB0BB54706}"/>
                </a:ext>
              </a:extLst>
            </p:cNvPr>
            <p:cNvSpPr txBox="1"/>
            <p:nvPr/>
          </p:nvSpPr>
          <p:spPr>
            <a:xfrm>
              <a:off x="1507734" y="2078248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27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33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B23B6087-8DB4-13D6-3BC8-7D8FF4578B2D}"/>
                </a:ext>
              </a:extLst>
            </p:cNvPr>
            <p:cNvGrpSpPr/>
            <p:nvPr/>
          </p:nvGrpSpPr>
          <p:grpSpPr>
            <a:xfrm>
              <a:off x="2504383" y="2706186"/>
              <a:ext cx="567366" cy="778119"/>
              <a:chOff x="2461778" y="2704336"/>
              <a:chExt cx="567366" cy="778119"/>
            </a:xfrm>
          </p:grpSpPr>
          <p:grpSp>
            <p:nvGrpSpPr>
              <p:cNvPr id="42" name="Nhóm 41">
                <a:extLst>
                  <a:ext uri="{FF2B5EF4-FFF2-40B4-BE49-F238E27FC236}">
                    <a16:creationId xmlns:a16="http://schemas.microsoft.com/office/drawing/2014/main" id="{37396FD9-AB3B-CAC8-4F94-7A5BA73B581A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34" name="Đường kết nối Mũi tên Thẳng 33">
                  <a:extLst>
                    <a:ext uri="{FF2B5EF4-FFF2-40B4-BE49-F238E27FC236}">
                      <a16:creationId xmlns:a16="http://schemas.microsoft.com/office/drawing/2014/main" id="{F8DD7EAB-8C8A-AE61-FDD9-76463FACB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Hình chữ nhật 34">
                  <a:extLst>
                    <a:ext uri="{FF2B5EF4-FFF2-40B4-BE49-F238E27FC236}">
                      <a16:creationId xmlns:a16="http://schemas.microsoft.com/office/drawing/2014/main" id="{403208A6-354C-F7F9-53D0-F2FCFB3C4EB8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953BEF3-EC23-8D96-77BB-CAAC9B7C58EB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9AB7661-BE59-998D-9983-293905B675DB}"/>
              </a:ext>
            </a:extLst>
          </p:cNvPr>
          <p:cNvGrpSpPr/>
          <p:nvPr/>
        </p:nvGrpSpPr>
        <p:grpSpPr>
          <a:xfrm>
            <a:off x="4728931" y="2210456"/>
            <a:ext cx="3503228" cy="2305420"/>
            <a:chOff x="4578669" y="1955024"/>
            <a:chExt cx="3503228" cy="230542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EA382114-FAA0-3FF0-C8C6-C40FDB8D1045}"/>
                </a:ext>
              </a:extLst>
            </p:cNvPr>
            <p:cNvGrpSpPr/>
            <p:nvPr/>
          </p:nvGrpSpPr>
          <p:grpSpPr>
            <a:xfrm rot="10800000" flipH="1">
              <a:off x="4619044" y="1955024"/>
              <a:ext cx="3462853" cy="2305420"/>
              <a:chOff x="780264" y="1910286"/>
              <a:chExt cx="2857500" cy="1871318"/>
            </a:xfrm>
          </p:grpSpPr>
          <p:sp>
            <p:nvSpPr>
              <p:cNvPr id="66" name="Hình chữ nhật: Góc Tròn 65">
                <a:extLst>
                  <a:ext uri="{FF2B5EF4-FFF2-40B4-BE49-F238E27FC236}">
                    <a16:creationId xmlns:a16="http://schemas.microsoft.com/office/drawing/2014/main" id="{CFF89109-407B-9305-07FF-42DCFCBD6931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ình chữ nhật: Góc Tròn 66">
                <a:extLst>
                  <a:ext uri="{FF2B5EF4-FFF2-40B4-BE49-F238E27FC236}">
                    <a16:creationId xmlns:a16="http://schemas.microsoft.com/office/drawing/2014/main" id="{F906CF05-B8B3-C84D-184C-02F934B78063}"/>
                  </a:ext>
                </a:extLst>
              </p:cNvPr>
              <p:cNvSpPr/>
              <p:nvPr/>
            </p:nvSpPr>
            <p:spPr>
              <a:xfrm>
                <a:off x="838275" y="1965425"/>
                <a:ext cx="2708163" cy="1726826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30E4CF71-C848-0926-5712-1E1C40881DD8}"/>
                </a:ext>
              </a:extLst>
            </p:cNvPr>
            <p:cNvSpPr txBox="1"/>
            <p:nvPr/>
          </p:nvSpPr>
          <p:spPr>
            <a:xfrm>
              <a:off x="4578669" y="2037234"/>
              <a:ext cx="141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CCE315E5-4081-F5F5-5FC4-7327D7E9B1D1}"/>
                </a:ext>
              </a:extLst>
            </p:cNvPr>
            <p:cNvGrpSpPr/>
            <p:nvPr/>
          </p:nvGrpSpPr>
          <p:grpSpPr>
            <a:xfrm>
              <a:off x="5088135" y="3392068"/>
              <a:ext cx="2601461" cy="533433"/>
              <a:chOff x="5106716" y="3522946"/>
              <a:chExt cx="2601461" cy="533433"/>
            </a:xfrm>
          </p:grpSpPr>
          <p:grpSp>
            <p:nvGrpSpPr>
              <p:cNvPr id="89" name="Nhóm 88">
                <a:extLst>
                  <a:ext uri="{FF2B5EF4-FFF2-40B4-BE49-F238E27FC236}">
                    <a16:creationId xmlns:a16="http://schemas.microsoft.com/office/drawing/2014/main" id="{402AD36C-BAAD-5C19-3AA2-937DAF7C89B3}"/>
                  </a:ext>
                </a:extLst>
              </p:cNvPr>
              <p:cNvGrpSpPr/>
              <p:nvPr/>
            </p:nvGrpSpPr>
            <p:grpSpPr>
              <a:xfrm>
                <a:off x="5106716" y="3522946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99" name="Đường kết nối Mũi tên Thẳng 98">
                  <a:extLst>
                    <a:ext uri="{FF2B5EF4-FFF2-40B4-BE49-F238E27FC236}">
                      <a16:creationId xmlns:a16="http://schemas.microsoft.com/office/drawing/2014/main" id="{E10ECA8A-7E46-6462-A244-F8AFA88FC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Đường nối Thẳng 99">
                  <a:extLst>
                    <a:ext uri="{FF2B5EF4-FFF2-40B4-BE49-F238E27FC236}">
                      <a16:creationId xmlns:a16="http://schemas.microsoft.com/office/drawing/2014/main" id="{8B962266-15AA-1A82-2EF1-5BBE56F32B81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Đường nối Thẳng 100">
                  <a:extLst>
                    <a:ext uri="{FF2B5EF4-FFF2-40B4-BE49-F238E27FC236}">
                      <a16:creationId xmlns:a16="http://schemas.microsoft.com/office/drawing/2014/main" id="{F4EDB745-8911-76F4-F82C-ABBA373DA909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Đường nối Thẳng 101">
                  <a:extLst>
                    <a:ext uri="{FF2B5EF4-FFF2-40B4-BE49-F238E27FC236}">
                      <a16:creationId xmlns:a16="http://schemas.microsoft.com/office/drawing/2014/main" id="{826BE2A8-BA06-AAC0-0A1E-C3311B181398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Đường nối Thẳng 102">
                  <a:extLst>
                    <a:ext uri="{FF2B5EF4-FFF2-40B4-BE49-F238E27FC236}">
                      <a16:creationId xmlns:a16="http://schemas.microsoft.com/office/drawing/2014/main" id="{EB6768B3-08C3-5524-5E5B-13215535ECF9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B17751DD-8824-3E2E-50E1-BD950711A26A}"/>
                  </a:ext>
                </a:extLst>
              </p:cNvPr>
              <p:cNvGrpSpPr/>
              <p:nvPr/>
            </p:nvGrpSpPr>
            <p:grpSpPr>
              <a:xfrm>
                <a:off x="5164486" y="3643786"/>
                <a:ext cx="2445189" cy="412593"/>
                <a:chOff x="5155062" y="3511299"/>
                <a:chExt cx="2445189" cy="412593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A4984242-5556-2542-1514-E08879E85374}"/>
                    </a:ext>
                  </a:extLst>
                </p:cNvPr>
                <p:cNvSpPr txBox="1"/>
                <p:nvPr/>
              </p:nvSpPr>
              <p:spPr>
                <a:xfrm>
                  <a:off x="5155062" y="352052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200</a:t>
                  </a:r>
                </a:p>
              </p:txBody>
            </p:sp>
            <p:sp>
              <p:nvSpPr>
                <p:cNvPr id="104" name="Hộp Văn bản 103">
                  <a:extLst>
                    <a:ext uri="{FF2B5EF4-FFF2-40B4-BE49-F238E27FC236}">
                      <a16:creationId xmlns:a16="http://schemas.microsoft.com/office/drawing/2014/main" id="{C1E419A6-186B-6ACA-A0C9-990D99C6C07A}"/>
                    </a:ext>
                  </a:extLst>
                </p:cNvPr>
                <p:cNvSpPr txBox="1"/>
                <p:nvPr/>
              </p:nvSpPr>
              <p:spPr>
                <a:xfrm>
                  <a:off x="5652128" y="3513676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300</a:t>
                  </a:r>
                </a:p>
              </p:txBody>
            </p:sp>
            <p:sp>
              <p:nvSpPr>
                <p:cNvPr id="105" name="Hộp Văn bản 104">
                  <a:extLst>
                    <a:ext uri="{FF2B5EF4-FFF2-40B4-BE49-F238E27FC236}">
                      <a16:creationId xmlns:a16="http://schemas.microsoft.com/office/drawing/2014/main" id="{7DE23464-662B-9AB5-2D75-0F84798DDF01}"/>
                    </a:ext>
                  </a:extLst>
                </p:cNvPr>
                <p:cNvSpPr txBox="1"/>
                <p:nvPr/>
              </p:nvSpPr>
              <p:spPr>
                <a:xfrm>
                  <a:off x="6173314" y="3523782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400</a:t>
                  </a:r>
                </a:p>
              </p:txBody>
            </p:sp>
            <p:sp>
              <p:nvSpPr>
                <p:cNvPr id="106" name="Hộp Văn bản 105">
                  <a:extLst>
                    <a:ext uri="{FF2B5EF4-FFF2-40B4-BE49-F238E27FC236}">
                      <a16:creationId xmlns:a16="http://schemas.microsoft.com/office/drawing/2014/main" id="{4C60BD97-FF94-8764-7E79-1B61581E2A79}"/>
                    </a:ext>
                  </a:extLst>
                </p:cNvPr>
                <p:cNvSpPr txBox="1"/>
                <p:nvPr/>
              </p:nvSpPr>
              <p:spPr>
                <a:xfrm>
                  <a:off x="6685851" y="351129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500</a:t>
                  </a:r>
                </a:p>
              </p:txBody>
            </p:sp>
          </p:grpSp>
        </p:grpSp>
        <p:sp>
          <p:nvSpPr>
            <p:cNvPr id="112" name="Hộp Văn bản 111">
              <a:extLst>
                <a:ext uri="{FF2B5EF4-FFF2-40B4-BE49-F238E27FC236}">
                  <a16:creationId xmlns:a16="http://schemas.microsoft.com/office/drawing/2014/main" id="{9A5EF38F-959D-E177-9698-DE5EF0711617}"/>
                </a:ext>
              </a:extLst>
            </p:cNvPr>
            <p:cNvSpPr txBox="1"/>
            <p:nvPr/>
          </p:nvSpPr>
          <p:spPr>
            <a:xfrm>
              <a:off x="5358490" y="2127465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280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320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113" name="Nhóm 112">
              <a:extLst>
                <a:ext uri="{FF2B5EF4-FFF2-40B4-BE49-F238E27FC236}">
                  <a16:creationId xmlns:a16="http://schemas.microsoft.com/office/drawing/2014/main" id="{EDDAAC0B-CA40-85C7-A4B7-805E6C662B87}"/>
                </a:ext>
              </a:extLst>
            </p:cNvPr>
            <p:cNvGrpSpPr/>
            <p:nvPr/>
          </p:nvGrpSpPr>
          <p:grpSpPr>
            <a:xfrm>
              <a:off x="5957218" y="2734809"/>
              <a:ext cx="567366" cy="778119"/>
              <a:chOff x="2461778" y="2704336"/>
              <a:chExt cx="567366" cy="778119"/>
            </a:xfrm>
          </p:grpSpPr>
          <p:grpSp>
            <p:nvGrpSpPr>
              <p:cNvPr id="114" name="Nhóm 113">
                <a:extLst>
                  <a:ext uri="{FF2B5EF4-FFF2-40B4-BE49-F238E27FC236}">
                    <a16:creationId xmlns:a16="http://schemas.microsoft.com/office/drawing/2014/main" id="{38B8DD5B-D5C9-4D50-284E-2AADAB00FC49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116" name="Đường kết nối Mũi tên Thẳng 115">
                  <a:extLst>
                    <a:ext uri="{FF2B5EF4-FFF2-40B4-BE49-F238E27FC236}">
                      <a16:creationId xmlns:a16="http://schemas.microsoft.com/office/drawing/2014/main" id="{13BA4DA8-7FF6-7B32-89D8-54EB57AA0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Hình chữ nhật 116">
                  <a:extLst>
                    <a:ext uri="{FF2B5EF4-FFF2-40B4-BE49-F238E27FC236}">
                      <a16:creationId xmlns:a16="http://schemas.microsoft.com/office/drawing/2014/main" id="{A29F6666-DAD1-D8F5-F247-9CE75B8C450F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5" name="Hộp Văn bản 114">
                <a:extLst>
                  <a:ext uri="{FF2B5EF4-FFF2-40B4-BE49-F238E27FC236}">
                    <a16:creationId xmlns:a16="http://schemas.microsoft.com/office/drawing/2014/main" id="{7EA3C321-E0E7-C772-F859-90D322D3C338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pic>
        <p:nvPicPr>
          <p:cNvPr id="120" name="Hình ảnh 119">
            <a:extLst>
              <a:ext uri="{FF2B5EF4-FFF2-40B4-BE49-F238E27FC236}">
                <a16:creationId xmlns:a16="http://schemas.microsoft.com/office/drawing/2014/main" id="{E20A19B5-957E-E841-E0BB-AE10ECDB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571" y="125934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058" y="91906"/>
            <a:ext cx="7346525" cy="5214378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535234" y="1975790"/>
            <a:ext cx="526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4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4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4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4800" dirty="0">
                <a:solidFill>
                  <a:srgbClr val="ED5C19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0070C0"/>
                </a:solidFill>
                <a:latin typeface="+mj-lt"/>
              </a:rPr>
              <a:t>Á</a:t>
            </a:r>
            <a:r>
              <a:rPr lang="vi-VN" sz="4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D6F4FF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AD97E0"/>
                </a:solidFill>
                <a:latin typeface="+mj-lt"/>
              </a:rPr>
              <a:t>S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Ố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F81A1B"/>
                </a:solidFill>
                <a:latin typeface="+mj-lt"/>
              </a:rPr>
              <a:t>Đ</a:t>
            </a:r>
            <a:r>
              <a:rPr lang="vi-VN" sz="4800" dirty="0">
                <a:solidFill>
                  <a:srgbClr val="FFC000"/>
                </a:solidFill>
                <a:latin typeface="+mj-lt"/>
              </a:rPr>
              <a:t>Ế</a:t>
            </a:r>
            <a:r>
              <a:rPr lang="vi-VN" sz="4800" dirty="0">
                <a:solidFill>
                  <a:srgbClr val="6DD754"/>
                </a:solidFill>
                <a:latin typeface="+mj-lt"/>
              </a:rPr>
              <a:t>N </a:t>
            </a:r>
            <a:r>
              <a:rPr lang="vi-VN" sz="4800" dirty="0">
                <a:solidFill>
                  <a:srgbClr val="CC0099"/>
                </a:solidFill>
                <a:latin typeface="+mj-lt"/>
              </a:rPr>
              <a:t>1</a:t>
            </a:r>
            <a:r>
              <a:rPr lang="vi-VN" sz="4800" dirty="0">
                <a:solidFill>
                  <a:srgbClr val="075F79"/>
                </a:solidFill>
                <a:latin typeface="+mj-lt"/>
              </a:rPr>
              <a:t>0</a:t>
            </a:r>
            <a:r>
              <a:rPr lang="vi-VN" sz="4800" dirty="0">
                <a:solidFill>
                  <a:srgbClr val="007024"/>
                </a:solidFill>
                <a:latin typeface="+mj-lt"/>
              </a:rPr>
              <a:t>0</a:t>
            </a:r>
            <a:r>
              <a:rPr lang="vi-VN" sz="4800" dirty="0">
                <a:solidFill>
                  <a:schemeClr val="accent5"/>
                </a:solidFill>
                <a:latin typeface="+mj-lt"/>
              </a:rPr>
              <a:t>0</a:t>
            </a:r>
            <a:endParaRPr lang="en-US" sz="48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529" y="856031"/>
            <a:ext cx="2685037" cy="106958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9739151-1C3C-190D-0562-6AC669262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27" y="1547307"/>
            <a:ext cx="3642250" cy="850151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60158D06-1DFE-4688-B39B-0EE3B7B8563A}"/>
              </a:ext>
            </a:extLst>
          </p:cNvPr>
          <p:cNvSpPr txBox="1"/>
          <p:nvPr/>
        </p:nvSpPr>
        <p:spPr>
          <a:xfrm>
            <a:off x="663941" y="609761"/>
            <a:ext cx="444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Thứ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ngày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tháng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năm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827E9D05-5AA4-E2BA-3CE0-90F1D1FE0E46}"/>
              </a:ext>
            </a:extLst>
          </p:cNvPr>
          <p:cNvGrpSpPr/>
          <p:nvPr/>
        </p:nvGrpSpPr>
        <p:grpSpPr>
          <a:xfrm>
            <a:off x="2292125" y="1809378"/>
            <a:ext cx="4559750" cy="2754436"/>
            <a:chOff x="998338" y="1969075"/>
            <a:chExt cx="3462854" cy="2305420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EE187A57-B6D6-C826-1BF3-240DD92B5834}"/>
                </a:ext>
              </a:extLst>
            </p:cNvPr>
            <p:cNvGrpSpPr/>
            <p:nvPr/>
          </p:nvGrpSpPr>
          <p:grpSpPr>
            <a:xfrm rot="10800000" flipH="1">
              <a:off x="998339" y="1969075"/>
              <a:ext cx="3462853" cy="2305420"/>
              <a:chOff x="780264" y="1910286"/>
              <a:chExt cx="2857500" cy="1871318"/>
            </a:xfrm>
          </p:grpSpPr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CF6519CE-BA80-B1A0-3C45-3787C5CACE59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2C4E21AA-5C15-82FF-4252-73FE491CC15C}"/>
                  </a:ext>
                </a:extLst>
              </p:cNvPr>
              <p:cNvSpPr/>
              <p:nvPr/>
            </p:nvSpPr>
            <p:spPr>
              <a:xfrm>
                <a:off x="838275" y="1965423"/>
                <a:ext cx="2708163" cy="173823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998338" y="203455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DAE9C2F8-C8E3-6773-627C-817C2B1D84E7}"/>
                </a:ext>
              </a:extLst>
            </p:cNvPr>
            <p:cNvGrpSpPr/>
            <p:nvPr/>
          </p:nvGrpSpPr>
          <p:grpSpPr>
            <a:xfrm>
              <a:off x="1359847" y="3381435"/>
              <a:ext cx="2601461" cy="573198"/>
              <a:chOff x="1310640" y="3517833"/>
              <a:chExt cx="2601461" cy="573198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EA9A0C6B-C640-AE6A-F174-EC9D2A517100}"/>
                  </a:ext>
                </a:extLst>
              </p:cNvPr>
              <p:cNvGrpSpPr/>
              <p:nvPr/>
            </p:nvGrpSpPr>
            <p:grpSpPr>
              <a:xfrm>
                <a:off x="1310640" y="3517833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10" name="Đường kết nối Mũi tên Thẳng 9">
                  <a:extLst>
                    <a:ext uri="{FF2B5EF4-FFF2-40B4-BE49-F238E27FC236}">
                      <a16:creationId xmlns:a16="http://schemas.microsoft.com/office/drawing/2014/main" id="{CCD0143B-2B75-B75D-2893-ACF2108FD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Đường nối Thẳng 17">
                  <a:extLst>
                    <a:ext uri="{FF2B5EF4-FFF2-40B4-BE49-F238E27FC236}">
                      <a16:creationId xmlns:a16="http://schemas.microsoft.com/office/drawing/2014/main" id="{532C8A6D-DE14-0467-32B5-89CB9429BE2A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Đường nối Thẳng 59">
                  <a:extLst>
                    <a:ext uri="{FF2B5EF4-FFF2-40B4-BE49-F238E27FC236}">
                      <a16:creationId xmlns:a16="http://schemas.microsoft.com/office/drawing/2014/main" id="{1587A0F8-6A58-E41A-9521-7798B38593D7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Đường nối Thẳng 61">
                  <a:extLst>
                    <a:ext uri="{FF2B5EF4-FFF2-40B4-BE49-F238E27FC236}">
                      <a16:creationId xmlns:a16="http://schemas.microsoft.com/office/drawing/2014/main" id="{71A71865-0684-82CF-6172-FA015A28BBC0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Đường nối Thẳng 62">
                  <a:extLst>
                    <a:ext uri="{FF2B5EF4-FFF2-40B4-BE49-F238E27FC236}">
                      <a16:creationId xmlns:a16="http://schemas.microsoft.com/office/drawing/2014/main" id="{EAF24E3D-741D-128C-72FC-A08B754CD650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Nhóm 106">
                <a:extLst>
                  <a:ext uri="{FF2B5EF4-FFF2-40B4-BE49-F238E27FC236}">
                    <a16:creationId xmlns:a16="http://schemas.microsoft.com/office/drawing/2014/main" id="{CB50D637-0A3E-8CC1-AB48-725ABCD2D232}"/>
                  </a:ext>
                </a:extLst>
              </p:cNvPr>
              <p:cNvGrpSpPr/>
              <p:nvPr/>
            </p:nvGrpSpPr>
            <p:grpSpPr>
              <a:xfrm>
                <a:off x="1355586" y="3668400"/>
                <a:ext cx="2459826" cy="422631"/>
                <a:chOff x="5142238" y="3628843"/>
                <a:chExt cx="2459826" cy="422631"/>
              </a:xfrm>
            </p:grpSpPr>
            <p:sp>
              <p:nvSpPr>
                <p:cNvPr id="108" name="Hộp Văn bản 107">
                  <a:extLst>
                    <a:ext uri="{FF2B5EF4-FFF2-40B4-BE49-F238E27FC236}">
                      <a16:creationId xmlns:a16="http://schemas.microsoft.com/office/drawing/2014/main" id="{C29320E3-463B-F6EC-C915-C88C9EBE6EEC}"/>
                    </a:ext>
                  </a:extLst>
                </p:cNvPr>
                <p:cNvSpPr txBox="1"/>
                <p:nvPr/>
              </p:nvSpPr>
              <p:spPr>
                <a:xfrm>
                  <a:off x="5142238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10</a:t>
                  </a:r>
                </a:p>
              </p:txBody>
            </p:sp>
            <p:sp>
              <p:nvSpPr>
                <p:cNvPr id="109" name="Hộp Văn bản 108">
                  <a:extLst>
                    <a:ext uri="{FF2B5EF4-FFF2-40B4-BE49-F238E27FC236}">
                      <a16:creationId xmlns:a16="http://schemas.microsoft.com/office/drawing/2014/main" id="{DEACF577-DAD6-DA4C-34B8-A296BA5A058A}"/>
                    </a:ext>
                  </a:extLst>
                </p:cNvPr>
                <p:cNvSpPr txBox="1"/>
                <p:nvPr/>
              </p:nvSpPr>
              <p:spPr>
                <a:xfrm>
                  <a:off x="5668485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</a:t>
                  </a:r>
                </a:p>
              </p:txBody>
            </p:sp>
            <p:sp>
              <p:nvSpPr>
                <p:cNvPr id="110" name="Hộp Văn bản 109">
                  <a:extLst>
                    <a:ext uri="{FF2B5EF4-FFF2-40B4-BE49-F238E27FC236}">
                      <a16:creationId xmlns:a16="http://schemas.microsoft.com/office/drawing/2014/main" id="{5DC451B9-52F4-A7F1-939A-ADD5256D1173}"/>
                    </a:ext>
                  </a:extLst>
                </p:cNvPr>
                <p:cNvSpPr txBox="1"/>
                <p:nvPr/>
              </p:nvSpPr>
              <p:spPr>
                <a:xfrm>
                  <a:off x="6190598" y="364290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</a:t>
                  </a:r>
                </a:p>
              </p:txBody>
            </p:sp>
            <p:sp>
              <p:nvSpPr>
                <p:cNvPr id="111" name="Hộp Văn bản 110">
                  <a:extLst>
                    <a:ext uri="{FF2B5EF4-FFF2-40B4-BE49-F238E27FC236}">
                      <a16:creationId xmlns:a16="http://schemas.microsoft.com/office/drawing/2014/main" id="{582A82B7-C958-BBCE-AC15-4336B4B68273}"/>
                    </a:ext>
                  </a:extLst>
                </p:cNvPr>
                <p:cNvSpPr txBox="1"/>
                <p:nvPr/>
              </p:nvSpPr>
              <p:spPr>
                <a:xfrm>
                  <a:off x="6687664" y="3628843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</a:t>
                  </a:r>
                </a:p>
              </p:txBody>
            </p:sp>
          </p:grpSp>
        </p:grp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161DB88-5F23-65C6-1F3F-34FB0BB54706}"/>
              </a:ext>
            </a:extLst>
          </p:cNvPr>
          <p:cNvSpPr txBox="1"/>
          <p:nvPr/>
        </p:nvSpPr>
        <p:spPr>
          <a:xfrm>
            <a:off x="2746570" y="1966421"/>
            <a:ext cx="267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27</a:t>
            </a:r>
            <a:r>
              <a:rPr lang="en-US" sz="2800" dirty="0">
                <a:latin typeface="+mn-lt"/>
              </a:rPr>
              <a:t> hay </a:t>
            </a:r>
            <a:r>
              <a:rPr lang="en-US" sz="2800" b="1" dirty="0">
                <a:latin typeface="+mn-lt"/>
              </a:rPr>
              <a:t>33</a:t>
            </a:r>
            <a:r>
              <a:rPr lang="en-US" sz="2800" dirty="0">
                <a:latin typeface="+mn-lt"/>
              </a:rPr>
              <a:t>?</a:t>
            </a: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7396FD9-AB3B-CAC8-4F94-7A5BA73B581A}"/>
              </a:ext>
            </a:extLst>
          </p:cNvPr>
          <p:cNvGrpSpPr/>
          <p:nvPr/>
        </p:nvGrpSpPr>
        <p:grpSpPr>
          <a:xfrm>
            <a:off x="4238283" y="2674999"/>
            <a:ext cx="751705" cy="937954"/>
            <a:chOff x="2626705" y="2791850"/>
            <a:chExt cx="569798" cy="791547"/>
          </a:xfrm>
        </p:grpSpPr>
        <p:cxnSp>
          <p:nvCxnSpPr>
            <p:cNvPr id="34" name="Đường kết nối Mũi tên Thẳng 33">
              <a:extLst>
                <a:ext uri="{FF2B5EF4-FFF2-40B4-BE49-F238E27FC236}">
                  <a16:creationId xmlns:a16="http://schemas.microsoft.com/office/drawing/2014/main" id="{F8DD7EAB-8C8A-AE61-FDD9-76463FACB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1469" y="3196923"/>
              <a:ext cx="2697" cy="3864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03208A6-354C-F7F9-53D0-F2FCFB3C4EB8}"/>
                </a:ext>
              </a:extLst>
            </p:cNvPr>
            <p:cNvSpPr/>
            <p:nvPr/>
          </p:nvSpPr>
          <p:spPr>
            <a:xfrm>
              <a:off x="2626705" y="2791850"/>
              <a:ext cx="569798" cy="389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C953BEF3-EC23-8D96-77BB-CAAC9B7C58EB}"/>
              </a:ext>
            </a:extLst>
          </p:cNvPr>
          <p:cNvSpPr txBox="1"/>
          <p:nvPr/>
        </p:nvSpPr>
        <p:spPr>
          <a:xfrm>
            <a:off x="4298913" y="2681578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9A7FF444-A499-7D34-9E83-74D1CCAD3DA0}"/>
              </a:ext>
            </a:extLst>
          </p:cNvPr>
          <p:cNvSpPr txBox="1"/>
          <p:nvPr/>
        </p:nvSpPr>
        <p:spPr>
          <a:xfrm>
            <a:off x="4298913" y="2671471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27</a:t>
            </a:r>
          </a:p>
        </p:txBody>
      </p:sp>
      <p:pic>
        <p:nvPicPr>
          <p:cNvPr id="68" name="Hình ảnh 67">
            <a:extLst>
              <a:ext uri="{FF2B5EF4-FFF2-40B4-BE49-F238E27FC236}">
                <a16:creationId xmlns:a16="http://schemas.microsoft.com/office/drawing/2014/main" id="{192C0103-B247-BAF8-C491-CA2B06715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648" y="179339"/>
            <a:ext cx="2718838" cy="2529884"/>
          </a:xfrm>
          <a:prstGeom prst="rect">
            <a:avLst/>
          </a:prstGeom>
        </p:spPr>
      </p:pic>
      <p:grpSp>
        <p:nvGrpSpPr>
          <p:cNvPr id="69" name="Nhóm 68">
            <a:extLst>
              <a:ext uri="{FF2B5EF4-FFF2-40B4-BE49-F238E27FC236}">
                <a16:creationId xmlns:a16="http://schemas.microsoft.com/office/drawing/2014/main" id="{874D8C99-8172-0768-15D1-105B10EFC9D6}"/>
              </a:ext>
            </a:extLst>
          </p:cNvPr>
          <p:cNvGrpSpPr/>
          <p:nvPr/>
        </p:nvGrpSpPr>
        <p:grpSpPr>
          <a:xfrm>
            <a:off x="740220" y="824647"/>
            <a:ext cx="3176495" cy="789312"/>
            <a:chOff x="1203157" y="685800"/>
            <a:chExt cx="3176495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06E1774A-8A53-88D8-FC9D-CD8768323C50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BB91FFDF-34DD-03D8-9E66-ED528163B7DE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28775F58-2E6F-D034-0AE5-6B671072F52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18D1C37C-7357-FB7B-662A-A4610D8F12C1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7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1908915" y="1816732"/>
            <a:ext cx="4528086" cy="2630255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5"/>
              <a:ext cx="2708163" cy="172682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1856120" y="1910525"/>
            <a:ext cx="185253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CE315E5-4081-F5F5-5FC4-7327D7E9B1D1}"/>
              </a:ext>
            </a:extLst>
          </p:cNvPr>
          <p:cNvGrpSpPr/>
          <p:nvPr/>
        </p:nvGrpSpPr>
        <p:grpSpPr>
          <a:xfrm>
            <a:off x="2522306" y="3456256"/>
            <a:ext cx="3401715" cy="608594"/>
            <a:chOff x="5106716" y="3522946"/>
            <a:chExt cx="2601461" cy="533433"/>
          </a:xfrm>
        </p:grpSpPr>
        <p:grpSp>
          <p:nvGrpSpPr>
            <p:cNvPr id="89" name="Nhóm 88">
              <a:extLst>
                <a:ext uri="{FF2B5EF4-FFF2-40B4-BE49-F238E27FC236}">
                  <a16:creationId xmlns:a16="http://schemas.microsoft.com/office/drawing/2014/main" id="{402AD36C-BAAD-5C19-3AA2-937DAF7C89B3}"/>
                </a:ext>
              </a:extLst>
            </p:cNvPr>
            <p:cNvGrpSpPr/>
            <p:nvPr/>
          </p:nvGrpSpPr>
          <p:grpSpPr>
            <a:xfrm>
              <a:off x="5106716" y="3522946"/>
              <a:ext cx="2601461" cy="215967"/>
              <a:chOff x="1310640" y="3517833"/>
              <a:chExt cx="2601461" cy="215967"/>
            </a:xfrm>
          </p:grpSpPr>
          <p:cxnSp>
            <p:nvCxnSpPr>
              <p:cNvPr id="99" name="Đường kết nối Mũi tên Thẳng 98">
                <a:extLst>
                  <a:ext uri="{FF2B5EF4-FFF2-40B4-BE49-F238E27FC236}">
                    <a16:creationId xmlns:a16="http://schemas.microsoft.com/office/drawing/2014/main" id="{E10ECA8A-7E46-6462-A244-F8AFA88FC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3620703"/>
                <a:ext cx="2601461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Đường nối Thẳng 99">
                <a:extLst>
                  <a:ext uri="{FF2B5EF4-FFF2-40B4-BE49-F238E27FC236}">
                    <a16:creationId xmlns:a16="http://schemas.microsoft.com/office/drawing/2014/main" id="{8B962266-15AA-1A82-2EF1-5BBE56F32B81}"/>
                  </a:ext>
                </a:extLst>
              </p:cNvPr>
              <p:cNvCxnSpPr/>
              <p:nvPr/>
            </p:nvCxnSpPr>
            <p:spPr>
              <a:xfrm>
                <a:off x="1824836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Đường nối Thẳng 100">
                <a:extLst>
                  <a:ext uri="{FF2B5EF4-FFF2-40B4-BE49-F238E27FC236}">
                    <a16:creationId xmlns:a16="http://schemas.microsoft.com/office/drawing/2014/main" id="{F4EDB745-8911-76F4-F82C-ABBA373DA909}"/>
                  </a:ext>
                </a:extLst>
              </p:cNvPr>
              <p:cNvCxnSpPr/>
              <p:nvPr/>
            </p:nvCxnSpPr>
            <p:spPr>
              <a:xfrm>
                <a:off x="233364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Đường nối Thẳng 101">
                <a:extLst>
                  <a:ext uri="{FF2B5EF4-FFF2-40B4-BE49-F238E27FC236}">
                    <a16:creationId xmlns:a16="http://schemas.microsoft.com/office/drawing/2014/main" id="{826BE2A8-BA06-AAC0-0A1E-C3311B181398}"/>
                  </a:ext>
                </a:extLst>
              </p:cNvPr>
              <p:cNvCxnSpPr/>
              <p:nvPr/>
            </p:nvCxnSpPr>
            <p:spPr>
              <a:xfrm>
                <a:off x="2843535" y="3528060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Đường nối Thẳng 102">
                <a:extLst>
                  <a:ext uri="{FF2B5EF4-FFF2-40B4-BE49-F238E27FC236}">
                    <a16:creationId xmlns:a16="http://schemas.microsoft.com/office/drawing/2014/main" id="{EB6768B3-08C3-5524-5E5B-13215535ECF9}"/>
                  </a:ext>
                </a:extLst>
              </p:cNvPr>
              <p:cNvCxnSpPr/>
              <p:nvPr/>
            </p:nvCxnSpPr>
            <p:spPr>
              <a:xfrm>
                <a:off x="334137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17751DD-8824-3E2E-50E1-BD950711A26A}"/>
                </a:ext>
              </a:extLst>
            </p:cNvPr>
            <p:cNvGrpSpPr/>
            <p:nvPr/>
          </p:nvGrpSpPr>
          <p:grpSpPr>
            <a:xfrm>
              <a:off x="5164486" y="3643786"/>
              <a:ext cx="2445189" cy="412593"/>
              <a:chOff x="5155062" y="3511299"/>
              <a:chExt cx="2445189" cy="412593"/>
            </a:xfrm>
          </p:grpSpPr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4984242-5556-2542-1514-E08879E85374}"/>
                  </a:ext>
                </a:extLst>
              </p:cNvPr>
              <p:cNvSpPr txBox="1"/>
              <p:nvPr/>
            </p:nvSpPr>
            <p:spPr>
              <a:xfrm>
                <a:off x="5155062" y="352052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200</a:t>
                </a:r>
              </a:p>
            </p:txBody>
          </p:sp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C1E419A6-186B-6ACA-A0C9-990D99C6C07A}"/>
                  </a:ext>
                </a:extLst>
              </p:cNvPr>
              <p:cNvSpPr txBox="1"/>
              <p:nvPr/>
            </p:nvSpPr>
            <p:spPr>
              <a:xfrm>
                <a:off x="5652128" y="351367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300</a:t>
                </a:r>
              </a:p>
            </p:txBody>
          </p:sp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7DE23464-662B-9AB5-2D75-0F84798DDF01}"/>
                  </a:ext>
                </a:extLst>
              </p:cNvPr>
              <p:cNvSpPr txBox="1"/>
              <p:nvPr/>
            </p:nvSpPr>
            <p:spPr>
              <a:xfrm>
                <a:off x="6173314" y="3523782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400</a:t>
                </a:r>
              </a:p>
            </p:txBody>
          </p:sp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4C60BD97-FF94-8764-7E79-1B61581E2A79}"/>
                  </a:ext>
                </a:extLst>
              </p:cNvPr>
              <p:cNvSpPr txBox="1"/>
              <p:nvPr/>
            </p:nvSpPr>
            <p:spPr>
              <a:xfrm>
                <a:off x="6685851" y="351129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500</a:t>
                </a:r>
              </a:p>
            </p:txBody>
          </p:sp>
        </p:grpSp>
      </p:grpSp>
      <p:sp>
        <p:nvSpPr>
          <p:cNvPr id="112" name="Hộp Văn bản 111">
            <a:extLst>
              <a:ext uri="{FF2B5EF4-FFF2-40B4-BE49-F238E27FC236}">
                <a16:creationId xmlns:a16="http://schemas.microsoft.com/office/drawing/2014/main" id="{9A5EF38F-959D-E177-9698-DE5EF0711617}"/>
              </a:ext>
            </a:extLst>
          </p:cNvPr>
          <p:cNvSpPr txBox="1"/>
          <p:nvPr/>
        </p:nvSpPr>
        <p:spPr>
          <a:xfrm>
            <a:off x="2875827" y="2013470"/>
            <a:ext cx="2656195" cy="52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280</a:t>
            </a:r>
            <a:r>
              <a:rPr lang="en-US" sz="2400" dirty="0">
                <a:latin typeface="+mn-lt"/>
              </a:rPr>
              <a:t> hay </a:t>
            </a:r>
            <a:r>
              <a:rPr lang="en-US" sz="2400" b="1" dirty="0">
                <a:latin typeface="+mn-lt"/>
              </a:rPr>
              <a:t>320</a:t>
            </a:r>
            <a:r>
              <a:rPr lang="en-US" sz="2400" dirty="0">
                <a:latin typeface="+mn-lt"/>
              </a:rPr>
              <a:t>?</a:t>
            </a:r>
          </a:p>
        </p:txBody>
      </p:sp>
      <p:grpSp>
        <p:nvGrpSpPr>
          <p:cNvPr id="114" name="Nhóm 113">
            <a:extLst>
              <a:ext uri="{FF2B5EF4-FFF2-40B4-BE49-F238E27FC236}">
                <a16:creationId xmlns:a16="http://schemas.microsoft.com/office/drawing/2014/main" id="{38B8DD5B-D5C9-4D50-284E-2AADAB00FC49}"/>
              </a:ext>
            </a:extLst>
          </p:cNvPr>
          <p:cNvGrpSpPr/>
          <p:nvPr/>
        </p:nvGrpSpPr>
        <p:grpSpPr>
          <a:xfrm>
            <a:off x="3658734" y="2665775"/>
            <a:ext cx="784769" cy="928370"/>
            <a:chOff x="2461778" y="2668738"/>
            <a:chExt cx="600152" cy="813717"/>
          </a:xfrm>
        </p:grpSpPr>
        <p:cxnSp>
          <p:nvCxnSpPr>
            <p:cNvPr id="116" name="Đường kết nối Mũi tên Thẳng 115">
              <a:extLst>
                <a:ext uri="{FF2B5EF4-FFF2-40B4-BE49-F238E27FC236}">
                  <a16:creationId xmlns:a16="http://schemas.microsoft.com/office/drawing/2014/main" id="{13BA4DA8-7FF6-7B32-89D8-54EB57AA0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765" y="3084829"/>
              <a:ext cx="0" cy="39762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Hình chữ nhật 116">
              <a:extLst>
                <a:ext uri="{FF2B5EF4-FFF2-40B4-BE49-F238E27FC236}">
                  <a16:creationId xmlns:a16="http://schemas.microsoft.com/office/drawing/2014/main" id="{A29F6666-DAD1-D8F5-F247-9CE75B8C450F}"/>
                </a:ext>
              </a:extLst>
            </p:cNvPr>
            <p:cNvSpPr/>
            <p:nvPr/>
          </p:nvSpPr>
          <p:spPr>
            <a:xfrm>
              <a:off x="2461778" y="2668738"/>
              <a:ext cx="600152" cy="4191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Hộp Văn bản 114">
            <a:extLst>
              <a:ext uri="{FF2B5EF4-FFF2-40B4-BE49-F238E27FC236}">
                <a16:creationId xmlns:a16="http://schemas.microsoft.com/office/drawing/2014/main" id="{7EA3C321-E0E7-C772-F859-90D322D3C338}"/>
              </a:ext>
            </a:extLst>
          </p:cNvPr>
          <p:cNvSpPr txBox="1"/>
          <p:nvPr/>
        </p:nvSpPr>
        <p:spPr>
          <a:xfrm>
            <a:off x="3705144" y="2699721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418145A7-1CF2-90B5-F166-87DE6DD312D1}"/>
              </a:ext>
            </a:extLst>
          </p:cNvPr>
          <p:cNvSpPr txBox="1"/>
          <p:nvPr/>
        </p:nvSpPr>
        <p:spPr>
          <a:xfrm>
            <a:off x="3705144" y="2691035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320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DED336-9F5E-2CE9-C033-65AF0F9D6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59" y="104661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4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6127591" y="2447693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6134342" y="2519578"/>
            <a:ext cx="607120" cy="577549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6314872" cy="789312"/>
            <a:chOff x="1203157" y="685800"/>
            <a:chExt cx="631487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46EB0968-B3EE-FA71-B961-6E278853DCE9}"/>
              </a:ext>
            </a:extLst>
          </p:cNvPr>
          <p:cNvGrpSpPr/>
          <p:nvPr/>
        </p:nvGrpSpPr>
        <p:grpSpPr>
          <a:xfrm>
            <a:off x="248104" y="1939736"/>
            <a:ext cx="6298763" cy="584775"/>
            <a:chOff x="333829" y="1860452"/>
            <a:chExt cx="6298763" cy="584775"/>
          </a:xfrm>
        </p:grpSpPr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E7E0FB8-5C16-BF0A-ECEE-CC8C1C3F28AD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E2AADDEB-ED57-AE31-2303-C7F1D7EBC457}"/>
              </a:ext>
            </a:extLst>
          </p:cNvPr>
          <p:cNvGrpSpPr/>
          <p:nvPr/>
        </p:nvGrpSpPr>
        <p:grpSpPr>
          <a:xfrm>
            <a:off x="248104" y="2581564"/>
            <a:ext cx="6298763" cy="584775"/>
            <a:chOff x="333829" y="1860452"/>
            <a:chExt cx="6298763" cy="584775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A3E29B2B-A225-CC5E-4B49-F4FD435C08E4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10CCE0AA-19D3-FE95-A207-CA8A7AAE6FC1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ABC5816-0D54-4169-7C71-84C132D07307}"/>
              </a:ext>
            </a:extLst>
          </p:cNvPr>
          <p:cNvGrpSpPr/>
          <p:nvPr/>
        </p:nvGrpSpPr>
        <p:grpSpPr>
          <a:xfrm>
            <a:off x="139659" y="3283127"/>
            <a:ext cx="7470412" cy="1025680"/>
            <a:chOff x="342990" y="1886684"/>
            <a:chExt cx="6183210" cy="1025680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F2A42242-62E5-892E-996A-07792EA9A0F9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590C5DE-EAF6-C862-BF21-DCDE79A13D4E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CAB6D40D-2BA5-8854-09D9-E5A3A260EB55}"/>
              </a:ext>
            </a:extLst>
          </p:cNvPr>
          <p:cNvGrpSpPr/>
          <p:nvPr/>
        </p:nvGrpSpPr>
        <p:grpSpPr>
          <a:xfrm>
            <a:off x="6428844" y="446577"/>
            <a:ext cx="2639735" cy="1589768"/>
            <a:chOff x="-4360922" y="2799847"/>
            <a:chExt cx="6264557" cy="3142428"/>
          </a:xfrm>
        </p:grpSpPr>
        <p:grpSp>
          <p:nvGrpSpPr>
            <p:cNvPr id="122" name="Nhóm 121">
              <a:extLst>
                <a:ext uri="{FF2B5EF4-FFF2-40B4-BE49-F238E27FC236}">
                  <a16:creationId xmlns:a16="http://schemas.microsoft.com/office/drawing/2014/main" id="{529B7662-353F-D916-873A-43B981E447BC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133" name="Hình ảnh 132">
                <a:extLst>
                  <a:ext uri="{FF2B5EF4-FFF2-40B4-BE49-F238E27FC236}">
                    <a16:creationId xmlns:a16="http://schemas.microsoft.com/office/drawing/2014/main" id="{E5377E3E-6A27-28CB-E320-97B4A5114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134" name="Hình chữ nhật 133">
                <a:extLst>
                  <a:ext uri="{FF2B5EF4-FFF2-40B4-BE49-F238E27FC236}">
                    <a16:creationId xmlns:a16="http://schemas.microsoft.com/office/drawing/2014/main" id="{1B8947B5-85C2-5F75-1FE5-E723FEC66A9F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Nhóm 122">
              <a:extLst>
                <a:ext uri="{FF2B5EF4-FFF2-40B4-BE49-F238E27FC236}">
                  <a16:creationId xmlns:a16="http://schemas.microsoft.com/office/drawing/2014/main" id="{EFD542E9-A2B2-B113-95EE-290CE7F67C7C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124" name="Nhóm 123">
                <a:extLst>
                  <a:ext uri="{FF2B5EF4-FFF2-40B4-BE49-F238E27FC236}">
                    <a16:creationId xmlns:a16="http://schemas.microsoft.com/office/drawing/2014/main" id="{EE07C609-4ADF-137B-5722-413948C56B95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131" name="Hình ảnh 130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181B8393-4A27-3D4D-AEEA-F5DEDE4DC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132" name="Hình chữ nhật 131">
                  <a:extLst>
                    <a:ext uri="{FF2B5EF4-FFF2-40B4-BE49-F238E27FC236}">
                      <a16:creationId xmlns:a16="http://schemas.microsoft.com/office/drawing/2014/main" id="{7B428944-D544-EC36-60BF-3D24ADFFB7F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Nhóm 124">
                <a:extLst>
                  <a:ext uri="{FF2B5EF4-FFF2-40B4-BE49-F238E27FC236}">
                    <a16:creationId xmlns:a16="http://schemas.microsoft.com/office/drawing/2014/main" id="{48066455-0150-E47E-A25E-317C1954E84B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129" name="Hình ảnh 128">
                  <a:extLst>
                    <a:ext uri="{FF2B5EF4-FFF2-40B4-BE49-F238E27FC236}">
                      <a16:creationId xmlns:a16="http://schemas.microsoft.com/office/drawing/2014/main" id="{3C05340D-56F6-BC55-B883-91BD1B193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130" name="Hình chữ nhật 129">
                  <a:extLst>
                    <a:ext uri="{FF2B5EF4-FFF2-40B4-BE49-F238E27FC236}">
                      <a16:creationId xmlns:a16="http://schemas.microsoft.com/office/drawing/2014/main" id="{1D6FC3CD-F339-925E-D843-D731B2E4CEC0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6" name="Nhóm 125">
                <a:extLst>
                  <a:ext uri="{FF2B5EF4-FFF2-40B4-BE49-F238E27FC236}">
                    <a16:creationId xmlns:a16="http://schemas.microsoft.com/office/drawing/2014/main" id="{5F1BD901-E8EE-D4AF-ACF0-506482643C33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127" name="Hình ảnh 126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268DA79F-3683-DAA6-8CEF-961358F0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128" name="Hình chữ nhật 127">
                  <a:extLst>
                    <a:ext uri="{FF2B5EF4-FFF2-40B4-BE49-F238E27FC236}">
                      <a16:creationId xmlns:a16="http://schemas.microsoft.com/office/drawing/2014/main" id="{A040900A-28AF-A2AC-3152-ED2C41CF4F99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7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CB7D4A-05B8-3D3F-8AA2-C65A5F35D2F8}"/>
              </a:ext>
            </a:extLst>
          </p:cNvPr>
          <p:cNvSpPr txBox="1"/>
          <p:nvPr/>
        </p:nvSpPr>
        <p:spPr>
          <a:xfrm>
            <a:off x="1551573" y="594892"/>
            <a:ext cx="565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Ví</a:t>
            </a:r>
            <a:r>
              <a:rPr lang="vi-VN" sz="4000" b="1" dirty="0">
                <a:solidFill>
                  <a:srgbClr val="0083D1"/>
                </a:solidFill>
                <a:latin typeface="+mn-lt"/>
              </a:rPr>
              <a:t> </a:t>
            </a:r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dụ</a:t>
            </a:r>
            <a:endParaRPr lang="en-US" sz="4000" dirty="0">
              <a:solidFill>
                <a:srgbClr val="0083D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7E0FB8-5C16-BF0A-ECEE-CC8C1C3F28AD}"/>
              </a:ext>
            </a:extLst>
          </p:cNvPr>
          <p:cNvSpPr txBox="1"/>
          <p:nvPr/>
        </p:nvSpPr>
        <p:spPr>
          <a:xfrm>
            <a:off x="1321403" y="1297662"/>
            <a:ext cx="611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n-lt"/>
              </a:rPr>
              <a:t>532 </a:t>
            </a:r>
            <a:r>
              <a:rPr lang="vi-VN" sz="3200" dirty="0" err="1">
                <a:latin typeface="+mn-lt"/>
              </a:rPr>
              <a:t>gồm</a:t>
            </a:r>
            <a:r>
              <a:rPr lang="vi-VN" sz="3200" dirty="0">
                <a:latin typeface="+mn-lt"/>
              </a:rPr>
              <a:t> 5 trăm, 3 </a:t>
            </a:r>
            <a:r>
              <a:rPr lang="vi-VN" sz="3200" dirty="0" err="1">
                <a:latin typeface="+mn-lt"/>
              </a:rPr>
              <a:t>chục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4 đơn </a:t>
            </a:r>
            <a:r>
              <a:rPr lang="vi-VN" sz="3200" dirty="0" err="1">
                <a:latin typeface="+mn-lt"/>
              </a:rPr>
              <a:t>vị</a:t>
            </a:r>
            <a:endParaRPr lang="en-US" sz="3200" dirty="0">
              <a:latin typeface="+mn-lt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62075" y="1816845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176513" y="3624402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48241D62-7376-5BEC-16AC-5FDC6EAC584F}"/>
              </a:ext>
            </a:extLst>
          </p:cNvPr>
          <p:cNvGrpSpPr/>
          <p:nvPr/>
        </p:nvGrpSpPr>
        <p:grpSpPr>
          <a:xfrm>
            <a:off x="5382205" y="1805866"/>
            <a:ext cx="2227941" cy="1460314"/>
            <a:chOff x="4466208" y="1639678"/>
            <a:chExt cx="3559427" cy="2052261"/>
          </a:xfrm>
        </p:grpSpPr>
        <p:sp>
          <p:nvSpPr>
            <p:cNvPr id="57" name="Bong bóng Lời nói: Hình bầu dục 56">
              <a:extLst>
                <a:ext uri="{FF2B5EF4-FFF2-40B4-BE49-F238E27FC236}">
                  <a16:creationId xmlns:a16="http://schemas.microsoft.com/office/drawing/2014/main" id="{16EE350A-F0C3-26DD-22D5-CE1DF40F5A7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2461ADD3-C7F1-2ABA-D745-4FCC6197F0F8}"/>
                </a:ext>
              </a:extLst>
            </p:cNvPr>
            <p:cNvSpPr txBox="1"/>
            <p:nvPr/>
          </p:nvSpPr>
          <p:spPr>
            <a:xfrm>
              <a:off x="4466208" y="2033986"/>
              <a:ext cx="3559427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+mn-lt"/>
                </a:rPr>
                <a:t>Đúng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+mn-lt"/>
                </a:rPr>
                <a:t>Đ</a:t>
              </a:r>
              <a:r>
                <a:rPr lang="en-US" sz="3200" b="1" dirty="0">
                  <a:latin typeface="+mn-lt"/>
                </a:rPr>
                <a:t>,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Sai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3200" b="1" dirty="0">
                  <a:latin typeface="+mn-lt"/>
                </a:rPr>
                <a:t>.</a:t>
              </a:r>
              <a:endParaRPr lang="en-US" sz="8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339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861332"/>
            <a:chOff x="-98222" y="4094805"/>
            <a:chExt cx="4117657" cy="861332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608A6E3-7892-C25F-990F-E08434751F9E}"/>
              </a:ext>
            </a:extLst>
          </p:cNvPr>
          <p:cNvGrpSpPr/>
          <p:nvPr/>
        </p:nvGrpSpPr>
        <p:grpSpPr>
          <a:xfrm>
            <a:off x="357671" y="1235721"/>
            <a:ext cx="6298763" cy="584775"/>
            <a:chOff x="333829" y="1860452"/>
            <a:chExt cx="6298763" cy="584775"/>
          </a:xfrm>
        </p:grpSpPr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E6D608A-0FC2-A5AE-82DD-B927F289D7C8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0C3139B1-5D15-DAF6-428D-94F41CCB1BCA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627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D9B1C917-FCEE-7588-ED5B-64A9EB93056B}"/>
              </a:ext>
            </a:extLst>
          </p:cNvPr>
          <p:cNvGrpSpPr/>
          <p:nvPr/>
        </p:nvGrpSpPr>
        <p:grpSpPr>
          <a:xfrm>
            <a:off x="295538" y="1241575"/>
            <a:ext cx="6298763" cy="584775"/>
            <a:chOff x="333829" y="1860452"/>
            <a:chExt cx="6298763" cy="584775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5729093-9B20-3639-2ACE-9A28A7033C7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3BC86AD0-AEB3-6A27-EB77-40661327B6AC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229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308233" y="203951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331735" y="2039510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E4B0078-7530-16AD-0EE8-B75A3BEA2310}"/>
              </a:ext>
            </a:extLst>
          </p:cNvPr>
          <p:cNvGrpSpPr/>
          <p:nvPr/>
        </p:nvGrpSpPr>
        <p:grpSpPr>
          <a:xfrm>
            <a:off x="-134258" y="1116458"/>
            <a:ext cx="8599009" cy="1025680"/>
            <a:chOff x="342990" y="1886684"/>
            <a:chExt cx="6183210" cy="1025680"/>
          </a:xfrm>
        </p:grpSpPr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E52DCD40-0C36-8804-8FF2-A35294E06758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70DC3064-00E3-7316-D686-8F298EDD6C6A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</a:p>
            <a:p>
              <a:pPr algn="ctr"/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8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11589" r="19980" b="17582"/>
          <a:stretch/>
        </p:blipFill>
        <p:spPr>
          <a:xfrm>
            <a:off x="2574324" y="2076529"/>
            <a:ext cx="3626554" cy="25147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Chúc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mừng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chinh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phục</a:t>
            </a:r>
            <a:endParaRPr lang="en-US" sz="2400" b="1" dirty="0">
              <a:latin typeface="+mn-lt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2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được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thách</a:t>
            </a:r>
            <a:r>
              <a:rPr lang="en-US" sz="2400" b="1" dirty="0">
                <a:latin typeface="+mn-lt"/>
              </a:rPr>
              <a:t>. </a:t>
            </a:r>
            <a:r>
              <a:rPr lang="en-US" sz="2400" b="1" dirty="0" err="1">
                <a:latin typeface="+mn-lt"/>
              </a:rPr>
              <a:t>Đây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chính</a:t>
            </a:r>
            <a:r>
              <a:rPr lang="en-US" sz="2400" b="1" dirty="0">
                <a:latin typeface="+mn-lt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là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phần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thưởng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dành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CỦNG CỐ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sp>
        <p:nvSpPr>
          <p:cNvPr id="34" name="Google Shape;1725;p52">
            <a:extLst>
              <a:ext uri="{FF2B5EF4-FFF2-40B4-BE49-F238E27FC236}">
                <a16:creationId xmlns:a16="http://schemas.microsoft.com/office/drawing/2014/main" id="{FCFDDDBA-A07E-BDCB-9581-64E70AE68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908" y="69527"/>
            <a:ext cx="4379460" cy="2097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35" name="Google Shape;1725;p52">
            <a:extLst>
              <a:ext uri="{FF2B5EF4-FFF2-40B4-BE49-F238E27FC236}">
                <a16:creationId xmlns:a16="http://schemas.microsoft.com/office/drawing/2014/main" id="{D73935B9-A830-BBEF-E996-BCDF56692292}"/>
              </a:ext>
            </a:extLst>
          </p:cNvPr>
          <p:cNvSpPr txBox="1">
            <a:spLocks/>
          </p:cNvSpPr>
          <p:nvPr/>
        </p:nvSpPr>
        <p:spPr>
          <a:xfrm>
            <a:off x="4514646" y="1500437"/>
            <a:ext cx="4052484" cy="215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88193" y="3269827"/>
            <a:ext cx="1660642" cy="1391496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5530466" y="-1108"/>
            <a:ext cx="2909719" cy="2439436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712045" y="49061"/>
            <a:ext cx="2800058" cy="2439436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6646518" y="3321024"/>
            <a:ext cx="1668825" cy="139835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3886267" y="3547788"/>
            <a:ext cx="1371466" cy="1226631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71" y="1186282"/>
            <a:ext cx="5115148" cy="27709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6FB46A8-FFD3-337F-D329-09018779A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29" y="581630"/>
            <a:ext cx="2552032" cy="69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126951" y="1386222"/>
            <a:ext cx="1698293" cy="1518943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2783409" y="3121288"/>
            <a:ext cx="51476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3070538" y="687491"/>
            <a:ext cx="3002923" cy="60345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Lu</a:t>
              </a:r>
              <a:r>
                <a:rPr kumimoji="0" lang="vi-VN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+mj-lt"/>
                  <a:cs typeface="Arial" panose="020B0604020202020204"/>
                  <a:sym typeface="Arial" panose="020B0604020202020204"/>
                </a:rPr>
                <a:t>ật</a:t>
              </a: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chơi</a:t>
              </a:r>
              <a:endParaRPr kumimoji="0" lang="en-US" sz="3200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iny" panose="0200090306050006000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2244" y="3453774"/>
            <a:ext cx="1698294" cy="1241298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2622915" y="1784495"/>
            <a:ext cx="5468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9" y="825887"/>
            <a:ext cx="1518943" cy="15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811194" y="1693266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230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99738" y="1442282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11324" y="2943337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302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717999" y="2933508"/>
            <a:ext cx="785168" cy="910757"/>
            <a:chOff x="2566598" y="2696688"/>
            <a:chExt cx="807234" cy="830997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503167" y="1648408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203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728865" y="1635065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941" y="1666057"/>
            <a:ext cx="843216" cy="807234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67" y="2947900"/>
            <a:ext cx="841432" cy="80723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36" y="1650823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503167" y="103801"/>
            <a:ext cx="6633639" cy="1130989"/>
            <a:chOff x="355600" y="215900"/>
            <a:chExt cx="561585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98777" y="347918"/>
              <a:ext cx="5472673" cy="45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Viết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số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trăm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linh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: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988433" y="172867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830508" y="3020573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320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67820" y="2994106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95" y="2993583"/>
            <a:ext cx="841432" cy="807234"/>
          </a:xfrm>
          <a:prstGeom prst="rect">
            <a:avLst/>
          </a:prstGeom>
        </p:spPr>
      </p:pic>
      <p:pic>
        <p:nvPicPr>
          <p:cNvPr id="50" name="Hình ảnh 50">
            <a:hlinkClick r:id="rId9" action="ppaction://hlinksldjump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75" y="1381941"/>
            <a:ext cx="1388694" cy="13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5807794" y="1746845"/>
            <a:ext cx="2680707" cy="77702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85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1562616" y="2977418"/>
            <a:ext cx="2647233" cy="807234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75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805989" y="2953566"/>
            <a:ext cx="807234" cy="841780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92" y="3005122"/>
            <a:ext cx="848277" cy="801304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55, 65, …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5815025" y="3037790"/>
            <a:ext cx="2680707" cy="777023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65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5074099" y="3001028"/>
            <a:ext cx="807234" cy="830997"/>
            <a:chOff x="2566598" y="2695170"/>
            <a:chExt cx="807234" cy="758222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08" y="3021038"/>
            <a:ext cx="841432" cy="807234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1197818" y="3373545"/>
            <a:ext cx="5899172" cy="776557"/>
            <a:chOff x="3610333" y="165100"/>
            <a:chExt cx="6516995" cy="776557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3610333" y="270510"/>
              <a:ext cx="651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567761" y="3365073"/>
            <a:ext cx="818500" cy="880631"/>
            <a:chOff x="2572485" y="1588891"/>
            <a:chExt cx="807234" cy="780910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182459" y="1416043"/>
            <a:ext cx="5825417" cy="777023"/>
            <a:chOff x="3632924" y="165100"/>
            <a:chExt cx="6516995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632924" y="415912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555145" y="1388284"/>
            <a:ext cx="804143" cy="830997"/>
            <a:chOff x="2566598" y="2694550"/>
            <a:chExt cx="807234" cy="758222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429012" y="2418419"/>
            <a:ext cx="5408996" cy="807234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384754"/>
              <a:ext cx="6185968" cy="806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552054" y="2351827"/>
            <a:ext cx="807234" cy="841780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95" y="3358207"/>
            <a:ext cx="843216" cy="807234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5" y="1398488"/>
            <a:ext cx="841432" cy="807234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65" y="2399169"/>
            <a:ext cx="848277" cy="801304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1777615" y="74539"/>
            <a:ext cx="4731691" cy="1130989"/>
            <a:chOff x="355600" y="215900"/>
            <a:chExt cx="551180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452808" y="363740"/>
              <a:ext cx="5368622" cy="53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Câu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Đọc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số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796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213179" y="4227977"/>
            <a:ext cx="5861139" cy="777023"/>
            <a:chOff x="3642205" y="165100"/>
            <a:chExt cx="6516995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3642205" y="409556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552430" y="4200018"/>
            <a:ext cx="807234" cy="830997"/>
            <a:chOff x="2566598" y="2695170"/>
            <a:chExt cx="807234" cy="758222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69" y="4240038"/>
            <a:ext cx="841432" cy="807234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7033275" y="2062629"/>
            <a:ext cx="2236653" cy="2000448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76969" y="2175731"/>
            <a:ext cx="2006265" cy="1466395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5454" y="2191290"/>
            <a:ext cx="2006265" cy="1466395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6430" y="2167299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Nhóm 31">
            <a:extLst>
              <a:ext uri="{FF2B5EF4-FFF2-40B4-BE49-F238E27FC236}">
                <a16:creationId xmlns:a16="http://schemas.microsoft.com/office/drawing/2014/main" id="{F2F4BC49-5B2F-4576-959F-F3270FA32B08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4" name="Hình chữ nhật: Góc Tròn 32">
              <a:extLst>
                <a:ext uri="{FF2B5EF4-FFF2-40B4-BE49-F238E27FC236}">
                  <a16:creationId xmlns:a16="http://schemas.microsoft.com/office/drawing/2014/main" id="{E7089689-F412-402B-B239-C266B84CB626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Hộp Văn bản 33">
              <a:extLst>
                <a:ext uri="{FF2B5EF4-FFF2-40B4-BE49-F238E27FC236}">
                  <a16:creationId xmlns:a16="http://schemas.microsoft.com/office/drawing/2014/main" id="{5F65BA0D-A2FC-45D7-9328-14AB4F69244B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508</a:t>
              </a:r>
            </a:p>
          </p:txBody>
        </p:sp>
      </p:grpSp>
      <p:grpSp>
        <p:nvGrpSpPr>
          <p:cNvPr id="6" name="Nhóm 76">
            <a:extLst>
              <a:ext uri="{FF2B5EF4-FFF2-40B4-BE49-F238E27FC236}">
                <a16:creationId xmlns:a16="http://schemas.microsoft.com/office/drawing/2014/main" id="{408515AB-DD03-4EE3-B899-14F9CFAABF6F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7" name="Hình Bầu dục 55">
              <a:extLst>
                <a:ext uri="{FF2B5EF4-FFF2-40B4-BE49-F238E27FC236}">
                  <a16:creationId xmlns:a16="http://schemas.microsoft.com/office/drawing/2014/main" id="{189103E0-1647-4C1C-96ED-E6DB019EBC1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Hộp Văn bản 51">
              <a:extLst>
                <a:ext uri="{FF2B5EF4-FFF2-40B4-BE49-F238E27FC236}">
                  <a16:creationId xmlns:a16="http://schemas.microsoft.com/office/drawing/2014/main" id="{311D7CDB-958F-40AC-8015-95D803A3547F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9" name="Nhóm 58">
            <a:extLst>
              <a:ext uri="{FF2B5EF4-FFF2-40B4-BE49-F238E27FC236}">
                <a16:creationId xmlns:a16="http://schemas.microsoft.com/office/drawing/2014/main" id="{1A4B6FDB-6525-4B6D-8804-F6BB1B0281E2}"/>
              </a:ext>
            </a:extLst>
          </p:cNvPr>
          <p:cNvGrpSpPr/>
          <p:nvPr/>
        </p:nvGrpSpPr>
        <p:grpSpPr>
          <a:xfrm>
            <a:off x="5825566" y="1743974"/>
            <a:ext cx="2680707" cy="777023"/>
            <a:chOff x="3579594" y="165100"/>
            <a:chExt cx="6516995" cy="1244167"/>
          </a:xfrm>
        </p:grpSpPr>
        <p:sp>
          <p:nvSpPr>
            <p:cNvPr id="10" name="Hình chữ nhật: Góc Tròn 61">
              <a:extLst>
                <a:ext uri="{FF2B5EF4-FFF2-40B4-BE49-F238E27FC236}">
                  <a16:creationId xmlns:a16="http://schemas.microsoft.com/office/drawing/2014/main" id="{E409F080-910F-45C6-A6D1-649E051357F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Hộp Văn bản 62">
              <a:extLst>
                <a:ext uri="{FF2B5EF4-FFF2-40B4-BE49-F238E27FC236}">
                  <a16:creationId xmlns:a16="http://schemas.microsoft.com/office/drawing/2014/main" id="{B2BF0DF6-3735-4F97-BBA2-065B50360C7B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565</a:t>
              </a:r>
            </a:p>
          </p:txBody>
        </p:sp>
      </p:grpSp>
      <p:grpSp>
        <p:nvGrpSpPr>
          <p:cNvPr id="12" name="Nhóm 77">
            <a:extLst>
              <a:ext uri="{FF2B5EF4-FFF2-40B4-BE49-F238E27FC236}">
                <a16:creationId xmlns:a16="http://schemas.microsoft.com/office/drawing/2014/main" id="{A4AAF219-5EB1-45B6-8B99-B799E1FF1DA7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13" name="Hình Bầu dục 59">
              <a:extLst>
                <a:ext uri="{FF2B5EF4-FFF2-40B4-BE49-F238E27FC236}">
                  <a16:creationId xmlns:a16="http://schemas.microsoft.com/office/drawing/2014/main" id="{FA8A9498-4588-41AC-B38A-5E95A5C67777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ộp Văn bản 60">
              <a:extLst>
                <a:ext uri="{FF2B5EF4-FFF2-40B4-BE49-F238E27FC236}">
                  <a16:creationId xmlns:a16="http://schemas.microsoft.com/office/drawing/2014/main" id="{A40C5260-B959-4C65-899B-176A3069D185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6" name="Nhóm 64">
            <a:extLst>
              <a:ext uri="{FF2B5EF4-FFF2-40B4-BE49-F238E27FC236}">
                <a16:creationId xmlns:a16="http://schemas.microsoft.com/office/drawing/2014/main" id="{0B646647-7392-4396-90F6-B712404A70A7}"/>
              </a:ext>
            </a:extLst>
          </p:cNvPr>
          <p:cNvGrpSpPr/>
          <p:nvPr/>
        </p:nvGrpSpPr>
        <p:grpSpPr>
          <a:xfrm>
            <a:off x="5859040" y="2949594"/>
            <a:ext cx="2647233" cy="807234"/>
            <a:chOff x="3579594" y="165100"/>
            <a:chExt cx="6516995" cy="1244167"/>
          </a:xfrm>
        </p:grpSpPr>
        <p:sp>
          <p:nvSpPr>
            <p:cNvPr id="17" name="Hình chữ nhật: Góc Tròn 67">
              <a:extLst>
                <a:ext uri="{FF2B5EF4-FFF2-40B4-BE49-F238E27FC236}">
                  <a16:creationId xmlns:a16="http://schemas.microsoft.com/office/drawing/2014/main" id="{EDC41283-FC6A-47BE-A061-EC15EFB48C3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ộp Văn bản 68">
              <a:extLst>
                <a:ext uri="{FF2B5EF4-FFF2-40B4-BE49-F238E27FC236}">
                  <a16:creationId xmlns:a16="http://schemas.microsoft.com/office/drawing/2014/main" id="{8DCE895D-5D30-4007-AD2C-F197DB26524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580</a:t>
              </a:r>
            </a:p>
          </p:txBody>
        </p:sp>
      </p:grpSp>
      <p:grpSp>
        <p:nvGrpSpPr>
          <p:cNvPr id="19" name="Nhóm 78">
            <a:extLst>
              <a:ext uri="{FF2B5EF4-FFF2-40B4-BE49-F238E27FC236}">
                <a16:creationId xmlns:a16="http://schemas.microsoft.com/office/drawing/2014/main" id="{183565FF-EE6F-432E-91E3-20EE9A69B59F}"/>
              </a:ext>
            </a:extLst>
          </p:cNvPr>
          <p:cNvGrpSpPr/>
          <p:nvPr/>
        </p:nvGrpSpPr>
        <p:grpSpPr>
          <a:xfrm>
            <a:off x="5133499" y="2915048"/>
            <a:ext cx="807234" cy="841780"/>
            <a:chOff x="2550391" y="3977702"/>
            <a:chExt cx="807234" cy="768061"/>
          </a:xfrm>
        </p:grpSpPr>
        <p:sp>
          <p:nvSpPr>
            <p:cNvPr id="20" name="Hình Bầu dục 65">
              <a:extLst>
                <a:ext uri="{FF2B5EF4-FFF2-40B4-BE49-F238E27FC236}">
                  <a16:creationId xmlns:a16="http://schemas.microsoft.com/office/drawing/2014/main" id="{E01E482C-58C2-4C10-A062-58CBB67430A6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66">
              <a:extLst>
                <a:ext uri="{FF2B5EF4-FFF2-40B4-BE49-F238E27FC236}">
                  <a16:creationId xmlns:a16="http://schemas.microsoft.com/office/drawing/2014/main" id="{A5BFFF36-404E-4255-BDD0-52D7D0550A3B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</a:p>
          </p:txBody>
        </p:sp>
      </p:grpSp>
      <p:pic>
        <p:nvPicPr>
          <p:cNvPr id="22" name="Picture 24">
            <a:extLst>
              <a:ext uri="{FF2B5EF4-FFF2-40B4-BE49-F238E27FC236}">
                <a16:creationId xmlns:a16="http://schemas.microsoft.com/office/drawing/2014/main" id="{D4EBC01B-6BB7-4D70-B6C8-3756FE450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6B9F27D7-C639-4549-B604-AA0C750A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07F6492F-F652-4D2F-B365-5E602B4E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310" y="2955524"/>
            <a:ext cx="848277" cy="801304"/>
          </a:xfrm>
          <a:prstGeom prst="rect">
            <a:avLst/>
          </a:prstGeom>
        </p:spPr>
      </p:pic>
      <p:sp>
        <p:nvSpPr>
          <p:cNvPr id="25" name="Hình chữ nhật: Góc Tròn 71">
            <a:extLst>
              <a:ext uri="{FF2B5EF4-FFF2-40B4-BE49-F238E27FC236}">
                <a16:creationId xmlns:a16="http://schemas.microsoft.com/office/drawing/2014/main" id="{C26C1B18-F453-4002-B3DE-C272D6598D7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Nhóm 72">
            <a:extLst>
              <a:ext uri="{FF2B5EF4-FFF2-40B4-BE49-F238E27FC236}">
                <a16:creationId xmlns:a16="http://schemas.microsoft.com/office/drawing/2014/main" id="{B6C5DDA0-0C79-4289-B40F-684663DFB9DD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27" name="Hình chữ nhật: Góc Tròn 73">
              <a:extLst>
                <a:ext uri="{FF2B5EF4-FFF2-40B4-BE49-F238E27FC236}">
                  <a16:creationId xmlns:a16="http://schemas.microsoft.com/office/drawing/2014/main" id="{04D451A6-7A75-427A-99FE-678C6F21A654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ộp Văn bản 74">
              <a:extLst>
                <a:ext uri="{FF2B5EF4-FFF2-40B4-BE49-F238E27FC236}">
                  <a16:creationId xmlns:a16="http://schemas.microsoft.com/office/drawing/2014/main" id="{A692964A-08B5-4E8C-B387-A9D3BDEF020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4: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380, 480, …</a:t>
              </a:r>
            </a:p>
          </p:txBody>
        </p:sp>
        <p:sp>
          <p:nvSpPr>
            <p:cNvPr id="29" name="Hình chữ nhật: Góc Tròn 75">
              <a:extLst>
                <a:ext uri="{FF2B5EF4-FFF2-40B4-BE49-F238E27FC236}">
                  <a16:creationId xmlns:a16="http://schemas.microsoft.com/office/drawing/2014/main" id="{C7059BA0-219F-4702-8870-C685B31D96E0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6A238F9A-CD0D-4D25-8806-DD04C16848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B304B4C-0A6B-4A8C-BA8F-E188E708E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32" name="Nhóm 41">
            <a:extLst>
              <a:ext uri="{FF2B5EF4-FFF2-40B4-BE49-F238E27FC236}">
                <a16:creationId xmlns:a16="http://schemas.microsoft.com/office/drawing/2014/main" id="{E610E388-3A01-42D5-8B83-43A57ACFFB95}"/>
              </a:ext>
            </a:extLst>
          </p:cNvPr>
          <p:cNvGrpSpPr/>
          <p:nvPr/>
        </p:nvGrpSpPr>
        <p:grpSpPr>
          <a:xfrm>
            <a:off x="1539936" y="3011573"/>
            <a:ext cx="2680707" cy="777023"/>
            <a:chOff x="3579594" y="165100"/>
            <a:chExt cx="6516995" cy="1244167"/>
          </a:xfrm>
        </p:grpSpPr>
        <p:sp>
          <p:nvSpPr>
            <p:cNvPr id="33" name="Hình chữ nhật: Góc Tròn 42">
              <a:extLst>
                <a:ext uri="{FF2B5EF4-FFF2-40B4-BE49-F238E27FC236}">
                  <a16:creationId xmlns:a16="http://schemas.microsoft.com/office/drawing/2014/main" id="{34A33877-71D5-47D1-8918-459336EAFD5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45">
              <a:extLst>
                <a:ext uri="{FF2B5EF4-FFF2-40B4-BE49-F238E27FC236}">
                  <a16:creationId xmlns:a16="http://schemas.microsoft.com/office/drawing/2014/main" id="{0D481921-60C4-445C-BA51-E3BF337ED51E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570</a:t>
              </a:r>
            </a:p>
          </p:txBody>
        </p:sp>
      </p:grpSp>
      <p:grpSp>
        <p:nvGrpSpPr>
          <p:cNvPr id="35" name="Nhóm 46">
            <a:extLst>
              <a:ext uri="{FF2B5EF4-FFF2-40B4-BE49-F238E27FC236}">
                <a16:creationId xmlns:a16="http://schemas.microsoft.com/office/drawing/2014/main" id="{9F929F9E-B8C0-487E-85A2-A1FE0D019207}"/>
              </a:ext>
            </a:extLst>
          </p:cNvPr>
          <p:cNvGrpSpPr/>
          <p:nvPr/>
        </p:nvGrpSpPr>
        <p:grpSpPr>
          <a:xfrm>
            <a:off x="799010" y="2974811"/>
            <a:ext cx="807234" cy="830997"/>
            <a:chOff x="2566598" y="2695170"/>
            <a:chExt cx="807234" cy="758222"/>
          </a:xfrm>
        </p:grpSpPr>
        <p:sp>
          <p:nvSpPr>
            <p:cNvPr id="36" name="Hình Bầu dục 47">
              <a:extLst>
                <a:ext uri="{FF2B5EF4-FFF2-40B4-BE49-F238E27FC236}">
                  <a16:creationId xmlns:a16="http://schemas.microsoft.com/office/drawing/2014/main" id="{54525C69-4D84-408E-B289-55BEE995B41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Hộp Văn bản 48">
              <a:extLst>
                <a:ext uri="{FF2B5EF4-FFF2-40B4-BE49-F238E27FC236}">
                  <a16:creationId xmlns:a16="http://schemas.microsoft.com/office/drawing/2014/main" id="{F3B74107-E365-4502-88E5-EAB25C7910CF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</a:p>
          </p:txBody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EE90A5CE-E1CB-433D-A9D8-6884EAA2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4" y="2991068"/>
            <a:ext cx="841432" cy="807234"/>
          </a:xfrm>
          <a:prstGeom prst="rect">
            <a:avLst/>
          </a:prstGeom>
        </p:spPr>
      </p:pic>
      <p:pic>
        <p:nvPicPr>
          <p:cNvPr id="39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09B75CC0-4797-4765-BBED-50AFA3C56A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EF779C87-6099-42DA-88A0-0B3411FF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D98263F8-63E2-4EF8-A4F4-1E494F19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8EEC6999-1F55-46B4-8C58-8D68F1759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342900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2" y="-551925"/>
            <a:ext cx="8385630" cy="4716917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4" y="3469821"/>
            <a:ext cx="1525425" cy="8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896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0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0" y="223832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0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37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3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805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5149457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2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5149456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40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5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+ 30 + 4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7" y="230917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9011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1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5" y="230916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4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3" y="3716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1324937" y="226390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2" y="223832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37" y="373758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2" y="371689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1324931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LUYỆN TẬP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957</Words>
  <Application>Microsoft Office PowerPoint</Application>
  <PresentationFormat>On-screen Show (16:9)</PresentationFormat>
  <Paragraphs>360</Paragraphs>
  <Slides>36</Slides>
  <Notes>24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Euphoria Script</vt:lpstr>
      <vt:lpstr>Catamaran</vt:lpstr>
      <vt:lpstr>Calibri</vt:lpstr>
      <vt:lpstr>Arial</vt:lpstr>
      <vt:lpstr>Boogaloo</vt:lpstr>
      <vt:lpstr>SVN-Poky's</vt:lpstr>
      <vt:lpstr>Satisfy</vt:lpstr>
      <vt:lpstr>Coiny</vt:lpstr>
      <vt:lpstr>Alfa Slab One</vt:lpstr>
      <vt:lpstr>Public Sans</vt:lpstr>
      <vt:lpstr>Mouse Memoirs</vt:lpstr>
      <vt:lpstr>Castaway in a Desert Island by Slidesgo</vt:lpstr>
      <vt:lpstr>School Bus Drivers Day by Slidesgo</vt:lpstr>
      <vt:lpstr>PowerPoint Presentation</vt:lpstr>
      <vt:lpstr>PowerPoint Presentation</vt:lpstr>
      <vt:lpstr>KHỞI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LE PHUONG UYEN</cp:lastModifiedBy>
  <cp:revision>125</cp:revision>
  <dcterms:modified xsi:type="dcterms:W3CDTF">2022-07-02T14:18:34Z</dcterms:modified>
</cp:coreProperties>
</file>